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7"/>
  </p:notesMasterIdLst>
  <p:sldIdLst>
    <p:sldId id="264" r:id="rId5"/>
    <p:sldId id="269" r:id="rId6"/>
    <p:sldId id="270" r:id="rId7"/>
    <p:sldId id="296" r:id="rId8"/>
    <p:sldId id="256" r:id="rId9"/>
    <p:sldId id="266" r:id="rId10"/>
    <p:sldId id="287" r:id="rId11"/>
    <p:sldId id="295" r:id="rId12"/>
    <p:sldId id="259" r:id="rId13"/>
    <p:sldId id="288" r:id="rId14"/>
    <p:sldId id="258" r:id="rId15"/>
    <p:sldId id="289" r:id="rId16"/>
    <p:sldId id="290" r:id="rId17"/>
    <p:sldId id="261" r:id="rId18"/>
    <p:sldId id="282" r:id="rId19"/>
    <p:sldId id="294" r:id="rId20"/>
    <p:sldId id="262" r:id="rId21"/>
    <p:sldId id="291" r:id="rId22"/>
    <p:sldId id="292" r:id="rId23"/>
    <p:sldId id="293"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376"/>
    <a:srgbClr val="0075BF"/>
    <a:srgbClr val="7B8490"/>
    <a:srgbClr val="F0B72C"/>
    <a:srgbClr val="B4C641"/>
    <a:srgbClr val="704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E4895-E600-4B0E-8712-976D80BA3922}" v="1" dt="2020-07-15T15:13:57.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96"/>
    <p:restoredTop sz="96405"/>
  </p:normalViewPr>
  <p:slideViewPr>
    <p:cSldViewPr snapToGrid="0" snapToObjects="1">
      <p:cViewPr varScale="1">
        <p:scale>
          <a:sx n="59" d="100"/>
          <a:sy n="59" d="100"/>
        </p:scale>
        <p:origin x="1740"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29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7317-FB4F-8783-DA3800AA74C1}"/>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317-FB4F-8783-DA3800AA74C1}"/>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7317-FB4F-8783-DA3800AA74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8228-1643-A0AF-C227810BD08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228-1643-A0AF-C227810BD08C}"/>
              </c:ext>
            </c:extLst>
          </c:dPt>
          <c:cat>
            <c:strRef>
              <c:f>Sheet1!$A$2:$A$3</c:f>
              <c:strCache>
                <c:ptCount val="2"/>
                <c:pt idx="0">
                  <c:v>1st Qtr</c:v>
                </c:pt>
                <c:pt idx="1">
                  <c:v>2nd Qtr</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8228-1643-A0AF-C227810BD0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AF4BA-4758-4B4E-90D5-3D50F53EC605}" type="datetimeFigureOut">
              <a:rPr lang="en-US" smtClean="0"/>
              <a:t>10/21/2020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D1A6F-45DF-E547-BB78-474370D3FBD9}" type="slidenum">
              <a:rPr lang="en-US" smtClean="0"/>
              <a:t>‹#›</a:t>
            </a:fld>
            <a:endParaRPr lang="en-US" dirty="0"/>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3</a:t>
            </a:fld>
            <a:endParaRPr lang="en-US" dirty="0"/>
          </a:p>
        </p:txBody>
      </p:sp>
    </p:spTree>
    <p:extLst>
      <p:ext uri="{BB962C8B-B14F-4D97-AF65-F5344CB8AC3E}">
        <p14:creationId xmlns:p14="http://schemas.microsoft.com/office/powerpoint/2010/main" val="390585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10</a:t>
            </a:fld>
            <a:endParaRPr lang="en-US" dirty="0"/>
          </a:p>
        </p:txBody>
      </p:sp>
    </p:spTree>
    <p:extLst>
      <p:ext uri="{BB962C8B-B14F-4D97-AF65-F5344CB8AC3E}">
        <p14:creationId xmlns:p14="http://schemas.microsoft.com/office/powerpoint/2010/main" val="7453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D1A6F-45DF-E547-BB78-474370D3FBD9}" type="slidenum">
              <a:rPr lang="en-US" smtClean="0"/>
              <a:t>19</a:t>
            </a:fld>
            <a:endParaRPr lang="en-US" dirty="0"/>
          </a:p>
        </p:txBody>
      </p:sp>
    </p:spTree>
    <p:extLst>
      <p:ext uri="{BB962C8B-B14F-4D97-AF65-F5344CB8AC3E}">
        <p14:creationId xmlns:p14="http://schemas.microsoft.com/office/powerpoint/2010/main" val="306231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D1A6F-45DF-E547-BB78-474370D3FBD9}" type="slidenum">
              <a:rPr lang="en-US" smtClean="0"/>
              <a:t>21</a:t>
            </a:fld>
            <a:endParaRPr lang="en-US" dirty="0"/>
          </a:p>
        </p:txBody>
      </p:sp>
    </p:spTree>
    <p:extLst>
      <p:ext uri="{BB962C8B-B14F-4D97-AF65-F5344CB8AC3E}">
        <p14:creationId xmlns:p14="http://schemas.microsoft.com/office/powerpoint/2010/main" val="301352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EAA1AE-E54B-B648-A90C-C0A6A0FEA3A8}"/>
              </a:ext>
            </a:extLst>
          </p:cNvPr>
          <p:cNvSpPr/>
          <p:nvPr userDrawn="1"/>
        </p:nvSpPr>
        <p:spPr>
          <a:xfrm>
            <a:off x="0" y="0"/>
            <a:ext cx="9143999"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439132" y="4389290"/>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7A88CF9F-54DC-A148-850C-8DB0CF3FA44D}"/>
              </a:ext>
            </a:extLst>
          </p:cNvPr>
          <p:cNvSpPr>
            <a:spLocks noGrp="1"/>
          </p:cNvSpPr>
          <p:nvPr>
            <p:ph type="ctrTitle" hasCustomPrompt="1"/>
          </p:nvPr>
        </p:nvSpPr>
        <p:spPr>
          <a:xfrm>
            <a:off x="1296954" y="2013283"/>
            <a:ext cx="7000476" cy="2181029"/>
          </a:xfrm>
        </p:spPr>
        <p:txBody>
          <a:bodyPr anchor="b"/>
          <a:lstStyle>
            <a:lvl1pPr algn="l">
              <a:defRPr sz="5000">
                <a:solidFill>
                  <a:schemeClr val="bg1"/>
                </a:solidFill>
              </a:defRPr>
            </a:lvl1pPr>
          </a:lstStyle>
          <a:p>
            <a:r>
              <a:rPr lang="en-US" sz="5000" b="1" dirty="0">
                <a:solidFill>
                  <a:schemeClr val="bg1"/>
                </a:solidFill>
                <a:latin typeface="Arial" panose="020B0604020202020204" pitchFamily="34" charset="0"/>
                <a:cs typeface="Arial" panose="020B0604020202020204" pitchFamily="34" charset="0"/>
              </a:rPr>
              <a:t>Presentation </a:t>
            </a:r>
            <a:br>
              <a:rPr lang="en-US" sz="5000" b="1" dirty="0">
                <a:solidFill>
                  <a:schemeClr val="bg1"/>
                </a:solidFill>
                <a:latin typeface="Arial" panose="020B0604020202020204" pitchFamily="34" charset="0"/>
                <a:cs typeface="Arial" panose="020B0604020202020204" pitchFamily="34" charset="0"/>
              </a:rPr>
            </a:br>
            <a:r>
              <a:rPr lang="en-US" sz="5000" b="1" dirty="0">
                <a:solidFill>
                  <a:schemeClr val="bg1"/>
                </a:solidFill>
                <a:latin typeface="Arial" panose="020B0604020202020204" pitchFamily="34" charset="0"/>
                <a:cs typeface="Arial" panose="020B0604020202020204" pitchFamily="34" charset="0"/>
              </a:rPr>
              <a:t>Title Text</a:t>
            </a:r>
          </a:p>
        </p:txBody>
      </p: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296955" y="4723102"/>
            <a:ext cx="7000476" cy="1359645"/>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pic>
        <p:nvPicPr>
          <p:cNvPr id="12" name="Picture 11" descr="A picture containing drawing, plate&#10;&#10;Description automatically generated">
            <a:extLst>
              <a:ext uri="{FF2B5EF4-FFF2-40B4-BE49-F238E27FC236}">
                <a16:creationId xmlns:a16="http://schemas.microsoft.com/office/drawing/2014/main" id="{D0B441C7-48E0-4909-B923-5E4CD5BB09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6954" y="1231364"/>
            <a:ext cx="2377440" cy="712223"/>
          </a:xfrm>
          <a:prstGeom prst="rect">
            <a:avLst/>
          </a:prstGeom>
        </p:spPr>
      </p:pic>
    </p:spTree>
    <p:extLst>
      <p:ext uri="{BB962C8B-B14F-4D97-AF65-F5344CB8AC3E}">
        <p14:creationId xmlns:p14="http://schemas.microsoft.com/office/powerpoint/2010/main" val="70278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Stat Slid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8" name="Picture Placeholder 2">
            <a:extLst>
              <a:ext uri="{FF2B5EF4-FFF2-40B4-BE49-F238E27FC236}">
                <a16:creationId xmlns:a16="http://schemas.microsoft.com/office/drawing/2014/main" id="{A939CAAE-2D88-BE4E-AF6B-65FBB6230001}"/>
              </a:ext>
            </a:extLst>
          </p:cNvPr>
          <p:cNvSpPr>
            <a:spLocks noGrp="1"/>
          </p:cNvSpPr>
          <p:nvPr>
            <p:ph type="pic" sz="quarter" idx="10"/>
          </p:nvPr>
        </p:nvSpPr>
        <p:spPr>
          <a:xfrm>
            <a:off x="0" y="1182688"/>
            <a:ext cx="9144000" cy="3702050"/>
          </a:xfrm>
        </p:spPr>
        <p:txBody>
          <a:bodyPr/>
          <a:lstStyle>
            <a:lvl1pPr marL="0" indent="0" algn="ctr">
              <a:buNone/>
              <a:defRPr>
                <a:solidFill>
                  <a:srgbClr val="7B8490"/>
                </a:solidFill>
              </a:defRPr>
            </a:lvl1pPr>
          </a:lstStyle>
          <a:p>
            <a:endParaRPr lang="en-US" dirty="0"/>
          </a:p>
          <a:p>
            <a:endParaRPr lang="en-US" dirty="0"/>
          </a:p>
          <a:p>
            <a:r>
              <a:rPr lang="en-US" dirty="0"/>
              <a:t>Click to insert photo</a:t>
            </a:r>
          </a:p>
        </p:txBody>
      </p:sp>
      <p:sp>
        <p:nvSpPr>
          <p:cNvPr id="6" name="Text Placeholder 2">
            <a:extLst>
              <a:ext uri="{FF2B5EF4-FFF2-40B4-BE49-F238E27FC236}">
                <a16:creationId xmlns:a16="http://schemas.microsoft.com/office/drawing/2014/main" id="{EB56205D-4307-0C40-B8ED-C29B28F5C00B}"/>
              </a:ext>
            </a:extLst>
          </p:cNvPr>
          <p:cNvSpPr>
            <a:spLocks noGrp="1"/>
          </p:cNvSpPr>
          <p:nvPr>
            <p:ph type="body" idx="1" hasCustomPrompt="1"/>
          </p:nvPr>
        </p:nvSpPr>
        <p:spPr>
          <a:xfrm>
            <a:off x="351644" y="386312"/>
            <a:ext cx="7856784" cy="620685"/>
          </a:xfrm>
        </p:spPr>
        <p:txBody>
          <a:bodyPr anchor="t">
            <a:noAutofit/>
          </a:bodyPr>
          <a:lstStyle>
            <a:lvl1pPr marL="0" indent="0" algn="l">
              <a:buNone/>
              <a:defRPr sz="3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Tree>
    <p:extLst>
      <p:ext uri="{BB962C8B-B14F-4D97-AF65-F5344CB8AC3E}">
        <p14:creationId xmlns:p14="http://schemas.microsoft.com/office/powerpoint/2010/main" val="155060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28253-E720-DC42-B0D4-5902347B9A77}"/>
              </a:ext>
            </a:extLst>
          </p:cNvPr>
          <p:cNvSpPr/>
          <p:nvPr userDrawn="1"/>
        </p:nvSpPr>
        <p:spPr>
          <a:xfrm>
            <a:off x="0" y="1182029"/>
            <a:ext cx="9144000" cy="4994653"/>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hasCustomPrompt="1"/>
          </p:nvPr>
        </p:nvSpPr>
        <p:spPr>
          <a:xfrm>
            <a:off x="511698" y="1777368"/>
            <a:ext cx="3829074" cy="3811588"/>
          </a:xfrm>
        </p:spPr>
        <p:txBody>
          <a:bodyPr/>
          <a:lstStyle>
            <a:lvl1pPr marL="0" indent="0">
              <a:lnSpc>
                <a:spcPct val="100000"/>
              </a:lnSpc>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51644" y="386312"/>
            <a:ext cx="7856784" cy="620685"/>
          </a:xfrm>
        </p:spPr>
        <p:txBody>
          <a:bodyPr anchor="t">
            <a:noAutofit/>
          </a:bodyPr>
          <a:lstStyle>
            <a:lvl1pPr marL="0" indent="0" algn="l">
              <a:buNone/>
              <a:defRPr sz="3000" b="1">
                <a:solidFill>
                  <a:srgbClr val="3553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13" name="Text Placeholder 3">
            <a:extLst>
              <a:ext uri="{FF2B5EF4-FFF2-40B4-BE49-F238E27FC236}">
                <a16:creationId xmlns:a16="http://schemas.microsoft.com/office/drawing/2014/main" id="{8A4FFEE6-DACF-0944-8752-1999FD7E217C}"/>
              </a:ext>
            </a:extLst>
          </p:cNvPr>
          <p:cNvSpPr>
            <a:spLocks noGrp="1"/>
          </p:cNvSpPr>
          <p:nvPr>
            <p:ph type="body" sz="half" idx="10" hasCustomPrompt="1"/>
          </p:nvPr>
        </p:nvSpPr>
        <p:spPr>
          <a:xfrm>
            <a:off x="4710580" y="1773561"/>
            <a:ext cx="3829074" cy="3811588"/>
          </a:xfrm>
        </p:spPr>
        <p:txBody>
          <a:bodyPr/>
          <a:lstStyle>
            <a:lvl1pPr marL="0" indent="0">
              <a:lnSpc>
                <a:spcPct val="100000"/>
              </a:lnSpc>
              <a:buNone/>
              <a:defRPr sz="1600">
                <a:solidFill>
                  <a:srgbClr val="7B849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42812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ft 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24AE-4F00-4E4C-A6B5-066046F3004E}"/>
              </a:ext>
            </a:extLst>
          </p:cNvPr>
          <p:cNvSpPr/>
          <p:nvPr userDrawn="1"/>
        </p:nvSpPr>
        <p:spPr>
          <a:xfrm>
            <a:off x="0" y="0"/>
            <a:ext cx="3288626"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67007" y="439839"/>
            <a:ext cx="2630836" cy="2083442"/>
          </a:xfrm>
        </p:spPr>
        <p:txBody>
          <a:bodyPr anchor="b">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367007" y="2817192"/>
            <a:ext cx="2630836" cy="3629907"/>
          </a:xfrm>
        </p:spPr>
        <p:txBody>
          <a:bodyPr/>
          <a:lstStyle>
            <a:lvl1pPr marL="0" indent="0">
              <a:lnSpc>
                <a:spcPct val="100000"/>
              </a:lnSpc>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cxnSp>
        <p:nvCxnSpPr>
          <p:cNvPr id="6" name="Straight Connector 5">
            <a:extLst>
              <a:ext uri="{FF2B5EF4-FFF2-40B4-BE49-F238E27FC236}">
                <a16:creationId xmlns:a16="http://schemas.microsoft.com/office/drawing/2014/main" id="{DB19354E-4A2F-3648-8981-4EEB2B331D64}"/>
              </a:ext>
            </a:extLst>
          </p:cNvPr>
          <p:cNvCxnSpPr>
            <a:cxnSpLocks/>
          </p:cNvCxnSpPr>
          <p:nvPr userDrawn="1"/>
        </p:nvCxnSpPr>
        <p:spPr>
          <a:xfrm>
            <a:off x="455769" y="2670236"/>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22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lide With Blu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4FFDEE5-8F03-4A4A-AFE9-AEB9AB6FEE13}"/>
              </a:ext>
            </a:extLst>
          </p:cNvPr>
          <p:cNvCxnSpPr>
            <a:cxnSpLocks/>
          </p:cNvCxnSpPr>
          <p:nvPr userDrawn="1"/>
        </p:nvCxnSpPr>
        <p:spPr>
          <a:xfrm>
            <a:off x="496110" y="1980294"/>
            <a:ext cx="686698"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8AEBC56-12CD-7249-90CB-E89327C35E6A}"/>
              </a:ext>
            </a:extLst>
          </p:cNvPr>
          <p:cNvSpPr/>
          <p:nvPr userDrawn="1"/>
        </p:nvSpPr>
        <p:spPr>
          <a:xfrm>
            <a:off x="4572000" y="1"/>
            <a:ext cx="4572000"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80453" y="449246"/>
            <a:ext cx="3890605" cy="1339797"/>
          </a:xfrm>
        </p:spPr>
        <p:txBody>
          <a:bodyPr anchor="b">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a:t>
            </a:r>
            <a:r>
              <a:rPr lang="en-US" dirty="0" err="1"/>
              <a:t>Aut</a:t>
            </a:r>
            <a:r>
              <a:rPr lang="en-US" dirty="0"/>
              <a:t> Eos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endParaRPr lang="en-US" dirty="0"/>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3" name="Text Placeholder 2">
            <a:extLst>
              <a:ext uri="{FF2B5EF4-FFF2-40B4-BE49-F238E27FC236}">
                <a16:creationId xmlns:a16="http://schemas.microsoft.com/office/drawing/2014/main" id="{769D091C-75DD-6340-AA36-E3B062F2D89A}"/>
              </a:ext>
            </a:extLst>
          </p:cNvPr>
          <p:cNvSpPr>
            <a:spLocks noGrp="1"/>
          </p:cNvSpPr>
          <p:nvPr>
            <p:ph type="body" sz="quarter" idx="10" hasCustomPrompt="1"/>
          </p:nvPr>
        </p:nvSpPr>
        <p:spPr>
          <a:xfrm>
            <a:off x="380453" y="2171546"/>
            <a:ext cx="3890605" cy="398618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latin typeface="Arial" panose="020B0604020202020204" pitchFamily="34" charset="0"/>
                <a:cs typeface="Arial" panose="020B0604020202020204" pitchFamily="34" charset="0"/>
              </a:defRPr>
            </a:lvl1pPr>
            <a:lvl3pPr marL="914400" indent="0" algn="l">
              <a:buNone/>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or introduction copy. </a:t>
            </a:r>
            <a:endParaRPr lang="en-US" sz="2000" b="1" dirty="0">
              <a:solidFill>
                <a:srgbClr val="7B8490"/>
              </a:solidFill>
            </a:endParaRPr>
          </a:p>
        </p:txBody>
      </p:sp>
      <p:sp>
        <p:nvSpPr>
          <p:cNvPr id="16" name="Text Placeholder 2">
            <a:extLst>
              <a:ext uri="{FF2B5EF4-FFF2-40B4-BE49-F238E27FC236}">
                <a16:creationId xmlns:a16="http://schemas.microsoft.com/office/drawing/2014/main" id="{6EF9230B-AB10-E748-992D-CFC91264FB22}"/>
              </a:ext>
            </a:extLst>
          </p:cNvPr>
          <p:cNvSpPr>
            <a:spLocks noGrp="1"/>
          </p:cNvSpPr>
          <p:nvPr>
            <p:ph type="body" sz="quarter" idx="11" hasCustomPrompt="1"/>
          </p:nvPr>
        </p:nvSpPr>
        <p:spPr>
          <a:xfrm>
            <a:off x="4995522" y="449246"/>
            <a:ext cx="3824387" cy="5708485"/>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500" b="0">
                <a:solidFill>
                  <a:schemeClr val="bg1"/>
                </a:solidFill>
                <a:latin typeface="Arial" panose="020B0604020202020204" pitchFamily="34" charset="0"/>
                <a:cs typeface="Arial" panose="020B0604020202020204" pitchFamily="34" charset="0"/>
              </a:defRPr>
            </a:lvl1pPr>
            <a:lvl3pPr marL="914400" indent="0" algn="l">
              <a:buNone/>
              <a:defRPr/>
            </a:lvl3pPr>
          </a:lstStyle>
          <a:p>
            <a:pPr marL="285750" indent="-285750">
              <a:buFont typeface="Arial" panose="020B0604020202020204" pitchFamily="34" charset="0"/>
              <a:buChar char="•"/>
            </a:pPr>
            <a:r>
              <a:rPr lang="en-US" sz="1500" dirty="0">
                <a:solidFill>
                  <a:schemeClr val="bg1"/>
                </a:solidFill>
              </a:rPr>
              <a:t>Body copy in a single column</a:t>
            </a:r>
          </a:p>
        </p:txBody>
      </p:sp>
    </p:spTree>
    <p:extLst>
      <p:ext uri="{BB962C8B-B14F-4D97-AF65-F5344CB8AC3E}">
        <p14:creationId xmlns:p14="http://schemas.microsoft.com/office/powerpoint/2010/main" val="372204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Sta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47AFB-5CF9-0640-BC0B-86EB3629BD72}"/>
              </a:ext>
            </a:extLst>
          </p:cNvPr>
          <p:cNvSpPr/>
          <p:nvPr userDrawn="1"/>
        </p:nvSpPr>
        <p:spPr>
          <a:xfrm>
            <a:off x="0" y="0"/>
            <a:ext cx="5374640"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81506" y="441631"/>
            <a:ext cx="4549309" cy="1016779"/>
          </a:xfrm>
        </p:spPr>
        <p:txBody>
          <a:bodyPr anchor="t">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381505" y="1710191"/>
            <a:ext cx="4549309" cy="4540137"/>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1600" dirty="0">
              <a:solidFill>
                <a:srgbClr val="7B8490"/>
              </a:solidFill>
            </a:endParaRPr>
          </a:p>
        </p:txBody>
      </p:sp>
      <p:cxnSp>
        <p:nvCxnSpPr>
          <p:cNvPr id="7" name="Straight Connector 6">
            <a:extLst>
              <a:ext uri="{FF2B5EF4-FFF2-40B4-BE49-F238E27FC236}">
                <a16:creationId xmlns:a16="http://schemas.microsoft.com/office/drawing/2014/main" id="{76DF583B-C27F-4DB3-823A-B4ED56140E1E}"/>
              </a:ext>
            </a:extLst>
          </p:cNvPr>
          <p:cNvCxnSpPr>
            <a:cxnSpLocks/>
          </p:cNvCxnSpPr>
          <p:nvPr userDrawn="1"/>
        </p:nvCxnSpPr>
        <p:spPr>
          <a:xfrm>
            <a:off x="496110" y="1572793"/>
            <a:ext cx="686698"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08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287EBAB-D53A-9F43-98ED-15EC48591FFA}"/>
              </a:ext>
            </a:extLst>
          </p:cNvPr>
          <p:cNvSpPr>
            <a:spLocks noGrp="1"/>
          </p:cNvSpPr>
          <p:nvPr>
            <p:ph type="pic" sz="quarter" idx="11"/>
          </p:nvPr>
        </p:nvSpPr>
        <p:spPr>
          <a:xfrm>
            <a:off x="5486400" y="0"/>
            <a:ext cx="3657600" cy="6858000"/>
          </a:xfrm>
        </p:spPr>
        <p:txBody>
          <a:bodyPr>
            <a:normAutofit/>
          </a:bodyPr>
          <a:lstStyle>
            <a:lvl1pPr marL="0" indent="0" algn="ctr">
              <a:buNone/>
              <a:defRPr sz="2000">
                <a:solidFill>
                  <a:srgbClr val="7B849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81506" y="441631"/>
            <a:ext cx="4549309" cy="1016779"/>
          </a:xfrm>
        </p:spPr>
        <p:txBody>
          <a:bodyPr anchor="t">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381505" y="1710191"/>
            <a:ext cx="4549309" cy="894113"/>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a:t>
            </a:r>
          </a:p>
        </p:txBody>
      </p:sp>
      <p:sp>
        <p:nvSpPr>
          <p:cNvPr id="11" name="Text Placeholder 10">
            <a:extLst>
              <a:ext uri="{FF2B5EF4-FFF2-40B4-BE49-F238E27FC236}">
                <a16:creationId xmlns:a16="http://schemas.microsoft.com/office/drawing/2014/main" id="{EFF1E045-E1FE-4743-9337-9CEC1819896C}"/>
              </a:ext>
            </a:extLst>
          </p:cNvPr>
          <p:cNvSpPr>
            <a:spLocks noGrp="1"/>
          </p:cNvSpPr>
          <p:nvPr>
            <p:ph type="body" sz="quarter" idx="12" hasCustomPrompt="1"/>
          </p:nvPr>
        </p:nvSpPr>
        <p:spPr>
          <a:xfrm>
            <a:off x="381000" y="2870200"/>
            <a:ext cx="4549775" cy="3657600"/>
          </a:xfrm>
        </p:spPr>
        <p:txBody>
          <a:bodyPr>
            <a:normAutofit/>
          </a:bodyPr>
          <a:lstStyle>
            <a:lvl1pPr>
              <a:defRPr sz="1400">
                <a:solidFill>
                  <a:srgbClr val="7B8490"/>
                </a:solidFill>
                <a:latin typeface="Arial" panose="020B0604020202020204" pitchFamily="34" charset="0"/>
                <a:cs typeface="Arial" panose="020B0604020202020204" pitchFamily="34" charset="0"/>
              </a:defRPr>
            </a:lvl1pPr>
            <a:lvl5pPr marL="11113"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latin typeface="+mn-lt"/>
              </a:defRPr>
            </a:lvl5pPr>
          </a:lstStyle>
          <a:p>
            <a:r>
              <a:rPr lang="en-US" sz="1400" dirty="0" err="1">
                <a:solidFill>
                  <a:srgbClr val="7B8490"/>
                </a:solidFill>
              </a:rPr>
              <a:t>Ellignatis</a:t>
            </a:r>
            <a:r>
              <a:rPr lang="en-US" sz="1400" dirty="0">
                <a:solidFill>
                  <a:srgbClr val="7B8490"/>
                </a:solidFill>
              </a:rPr>
              <a:t> </a:t>
            </a:r>
            <a:r>
              <a:rPr lang="en-US" sz="1400" dirty="0" err="1">
                <a:solidFill>
                  <a:srgbClr val="7B8490"/>
                </a:solidFill>
              </a:rPr>
              <a:t>erum</a:t>
            </a:r>
            <a:r>
              <a:rPr lang="en-US" sz="1400" dirty="0">
                <a:solidFill>
                  <a:srgbClr val="7B8490"/>
                </a:solidFill>
              </a:rPr>
              <a:t> </a:t>
            </a:r>
            <a:r>
              <a:rPr lang="en-US" sz="1400" dirty="0" err="1">
                <a:solidFill>
                  <a:srgbClr val="7B8490"/>
                </a:solidFill>
              </a:rPr>
              <a:t>estiandi</a:t>
            </a:r>
            <a:r>
              <a:rPr lang="en-US" sz="1400" dirty="0">
                <a:solidFill>
                  <a:srgbClr val="7B8490"/>
                </a:solidFill>
              </a:rPr>
              <a:t> ad que </a:t>
            </a:r>
            <a:r>
              <a:rPr lang="en-US" sz="1400" dirty="0" err="1">
                <a:solidFill>
                  <a:srgbClr val="7B8490"/>
                </a:solidFill>
              </a:rPr>
              <a:t>porestis</a:t>
            </a:r>
            <a:r>
              <a:rPr lang="en-US" sz="1400" dirty="0">
                <a:solidFill>
                  <a:srgbClr val="7B8490"/>
                </a:solidFill>
              </a:rPr>
              <a:t> </a:t>
            </a:r>
            <a:r>
              <a:rPr lang="en-US" sz="1400" dirty="0" err="1">
                <a:solidFill>
                  <a:srgbClr val="7B8490"/>
                </a:solidFill>
              </a:rPr>
              <a:t>aut</a:t>
            </a:r>
            <a:r>
              <a:rPr lang="en-US" sz="1400" dirty="0">
                <a:solidFill>
                  <a:srgbClr val="7B8490"/>
                </a:solidFill>
              </a:rPr>
              <a:t> </a:t>
            </a:r>
            <a:r>
              <a:rPr lang="en-US" sz="1400" dirty="0" err="1">
                <a:solidFill>
                  <a:srgbClr val="7B8490"/>
                </a:solidFill>
              </a:rPr>
              <a:t>eos</a:t>
            </a:r>
            <a:r>
              <a:rPr lang="en-US" sz="1400" dirty="0">
                <a:solidFill>
                  <a:srgbClr val="7B8490"/>
                </a:solidFill>
              </a:rPr>
              <a:t> </a:t>
            </a:r>
            <a:r>
              <a:rPr lang="en-US" sz="1400" dirty="0" err="1">
                <a:solidFill>
                  <a:srgbClr val="7B8490"/>
                </a:solidFill>
              </a:rPr>
              <a:t>nim</a:t>
            </a:r>
            <a:r>
              <a:rPr lang="en-US" sz="1400" dirty="0">
                <a:solidFill>
                  <a:srgbClr val="7B8490"/>
                </a:solidFill>
              </a:rPr>
              <a:t> </a:t>
            </a:r>
            <a:r>
              <a:rPr lang="en-US" sz="1400" dirty="0" err="1">
                <a:solidFill>
                  <a:srgbClr val="7B8490"/>
                </a:solidFill>
              </a:rPr>
              <a:t>archit</a:t>
            </a:r>
            <a:r>
              <a:rPr lang="en-US" sz="1400" dirty="0">
                <a:solidFill>
                  <a:srgbClr val="7B8490"/>
                </a:solidFill>
              </a:rPr>
              <a:t> </a:t>
            </a:r>
            <a:r>
              <a:rPr lang="en-US" sz="1400" dirty="0" err="1">
                <a:solidFill>
                  <a:srgbClr val="7B8490"/>
                </a:solidFill>
              </a:rPr>
              <a:t>acerum</a:t>
            </a:r>
            <a:r>
              <a:rPr lang="en-US" sz="1400" dirty="0">
                <a:solidFill>
                  <a:srgbClr val="7B8490"/>
                </a:solidFill>
              </a:rPr>
              <a:t> </a:t>
            </a:r>
            <a:r>
              <a:rPr lang="en-US" sz="1400" dirty="0" err="1">
                <a:solidFill>
                  <a:srgbClr val="7B8490"/>
                </a:solidFill>
              </a:rPr>
              <a:t>ditione</a:t>
            </a:r>
            <a:r>
              <a:rPr lang="en-US" sz="1400" dirty="0">
                <a:solidFill>
                  <a:srgbClr val="7B8490"/>
                </a:solidFill>
              </a:rPr>
              <a:t> </a:t>
            </a:r>
            <a:r>
              <a:rPr lang="en-US" sz="1400" dirty="0" err="1">
                <a:solidFill>
                  <a:srgbClr val="7B8490"/>
                </a:solidFill>
              </a:rPr>
              <a:t>derum</a:t>
            </a:r>
            <a:r>
              <a:rPr lang="en-US" sz="1400" dirty="0">
                <a:solidFill>
                  <a:srgbClr val="7B8490"/>
                </a:solidFill>
              </a:rPr>
              <a:t> </a:t>
            </a:r>
            <a:r>
              <a:rPr lang="en-US" sz="1400" dirty="0" err="1">
                <a:solidFill>
                  <a:srgbClr val="7B8490"/>
                </a:solidFill>
              </a:rPr>
              <a:t>audae</a:t>
            </a:r>
            <a:r>
              <a:rPr lang="en-US" sz="1400" dirty="0">
                <a:solidFill>
                  <a:srgbClr val="7B8490"/>
                </a:solidFill>
              </a:rPr>
              <a:t> </a:t>
            </a:r>
            <a:r>
              <a:rPr lang="en-US" sz="1400" dirty="0" err="1">
                <a:solidFill>
                  <a:srgbClr val="7B8490"/>
                </a:solidFill>
              </a:rPr>
              <a:t>perum</a:t>
            </a:r>
            <a:r>
              <a:rPr lang="en-US" sz="1400" dirty="0">
                <a:solidFill>
                  <a:srgbClr val="7B8490"/>
                </a:solidFill>
              </a:rPr>
              <a:t> </a:t>
            </a:r>
            <a:r>
              <a:rPr lang="en-US" sz="1400" dirty="0" err="1">
                <a:solidFill>
                  <a:srgbClr val="7B8490"/>
                </a:solidFill>
              </a:rPr>
              <a:t>nis</a:t>
            </a:r>
            <a:r>
              <a:rPr lang="en-US" sz="1400" dirty="0">
                <a:solidFill>
                  <a:srgbClr val="7B8490"/>
                </a:solidFill>
              </a:rPr>
              <a:t> </a:t>
            </a:r>
            <a:r>
              <a:rPr lang="en-US" sz="1400" dirty="0" err="1">
                <a:solidFill>
                  <a:srgbClr val="7B8490"/>
                </a:solidFill>
              </a:rPr>
              <a:t>quostiae</a:t>
            </a:r>
            <a:r>
              <a:rPr lang="en-US" sz="1400" dirty="0">
                <a:solidFill>
                  <a:srgbClr val="7B8490"/>
                </a:solidFill>
              </a:rPr>
              <a:t> </a:t>
            </a:r>
            <a:r>
              <a:rPr lang="en-US" sz="1400" dirty="0" err="1">
                <a:solidFill>
                  <a:srgbClr val="7B8490"/>
                </a:solidFill>
              </a:rPr>
              <a:t>eario</a:t>
            </a:r>
            <a:r>
              <a:rPr lang="en-US" sz="1400" dirty="0">
                <a:solidFill>
                  <a:srgbClr val="7B8490"/>
                </a:solidFill>
              </a:rPr>
              <a:t> </a:t>
            </a:r>
            <a:r>
              <a:rPr lang="en-US" sz="1400" dirty="0" err="1">
                <a:solidFill>
                  <a:srgbClr val="7B8490"/>
                </a:solidFill>
              </a:rPr>
              <a:t>verupta</a:t>
            </a:r>
            <a:r>
              <a:rPr lang="en-US" sz="1400" dirty="0">
                <a:solidFill>
                  <a:srgbClr val="7B8490"/>
                </a:solidFill>
              </a:rPr>
              <a:t> </a:t>
            </a:r>
            <a:r>
              <a:rPr lang="en-US" sz="1400" dirty="0" err="1">
                <a:solidFill>
                  <a:srgbClr val="7B8490"/>
                </a:solidFill>
              </a:rPr>
              <a:t>doluptatasi</a:t>
            </a:r>
            <a:r>
              <a:rPr lang="en-US" sz="1400" dirty="0">
                <a:solidFill>
                  <a:srgbClr val="7B8490"/>
                </a:solidFill>
              </a:rPr>
              <a:t> </a:t>
            </a:r>
            <a:r>
              <a:rPr lang="en-US" sz="1400" dirty="0" err="1">
                <a:solidFill>
                  <a:srgbClr val="7B8490"/>
                </a:solidFill>
              </a:rPr>
              <a:t>aut</a:t>
            </a:r>
            <a:r>
              <a:rPr lang="en-US" sz="1400" dirty="0">
                <a:solidFill>
                  <a:srgbClr val="7B8490"/>
                </a:solidFill>
              </a:rPr>
              <a:t> qui od </a:t>
            </a:r>
            <a:r>
              <a:rPr lang="en-US" sz="1400" dirty="0" err="1">
                <a:solidFill>
                  <a:srgbClr val="7B8490"/>
                </a:solidFill>
              </a:rPr>
              <a:t>magnimolupta</a:t>
            </a:r>
            <a:r>
              <a:rPr lang="en-US" sz="1400" dirty="0">
                <a:solidFill>
                  <a:srgbClr val="7B8490"/>
                </a:solidFill>
              </a:rPr>
              <a:t> qui </a:t>
            </a:r>
            <a:r>
              <a:rPr lang="en-US" sz="1400" dirty="0" err="1">
                <a:solidFill>
                  <a:srgbClr val="7B8490"/>
                </a:solidFill>
              </a:rPr>
              <a:t>consequidem</a:t>
            </a:r>
            <a:r>
              <a:rPr lang="en-US" sz="1400" dirty="0">
                <a:solidFill>
                  <a:srgbClr val="7B8490"/>
                </a:solidFill>
              </a:rPr>
              <a:t>. Nam </a:t>
            </a:r>
            <a:r>
              <a:rPr lang="en-US" sz="1400" dirty="0" err="1">
                <a:solidFill>
                  <a:srgbClr val="7B8490"/>
                </a:solidFill>
              </a:rPr>
              <a:t>faceatur</a:t>
            </a:r>
            <a:r>
              <a:rPr lang="en-US" sz="1400" dirty="0">
                <a:solidFill>
                  <a:srgbClr val="7B8490"/>
                </a:solidFill>
              </a:rPr>
              <a:t>.</a:t>
            </a:r>
          </a:p>
        </p:txBody>
      </p:sp>
      <p:cxnSp>
        <p:nvCxnSpPr>
          <p:cNvPr id="7" name="Straight Connector 6">
            <a:extLst>
              <a:ext uri="{FF2B5EF4-FFF2-40B4-BE49-F238E27FC236}">
                <a16:creationId xmlns:a16="http://schemas.microsoft.com/office/drawing/2014/main" id="{C54AF038-F2E8-42C2-80DB-0908AC08B55D}"/>
              </a:ext>
            </a:extLst>
          </p:cNvPr>
          <p:cNvCxnSpPr>
            <a:cxnSpLocks/>
          </p:cNvCxnSpPr>
          <p:nvPr userDrawn="1"/>
        </p:nvCxnSpPr>
        <p:spPr>
          <a:xfrm>
            <a:off x="496110" y="1582732"/>
            <a:ext cx="686698"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65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1">
    <p:spTree>
      <p:nvGrpSpPr>
        <p:cNvPr id="1" name=""/>
        <p:cNvGrpSpPr/>
        <p:nvPr/>
      </p:nvGrpSpPr>
      <p:grpSpPr>
        <a:xfrm>
          <a:off x="0" y="0"/>
          <a:ext cx="0" cy="0"/>
          <a:chOff x="0" y="0"/>
          <a:chExt cx="0" cy="0"/>
        </a:xfrm>
      </p:grpSpPr>
      <p:sp>
        <p:nvSpPr>
          <p:cNvPr id="31" name="Picture Placeholder 25">
            <a:extLst>
              <a:ext uri="{FF2B5EF4-FFF2-40B4-BE49-F238E27FC236}">
                <a16:creationId xmlns:a16="http://schemas.microsoft.com/office/drawing/2014/main" id="{7F66145B-BA0F-6847-85B5-588ADE8E5E66}"/>
              </a:ext>
            </a:extLst>
          </p:cNvPr>
          <p:cNvSpPr>
            <a:spLocks noGrp="1"/>
          </p:cNvSpPr>
          <p:nvPr>
            <p:ph type="pic" sz="quarter" idx="17" hasCustomPrompt="1"/>
          </p:nvPr>
        </p:nvSpPr>
        <p:spPr>
          <a:xfrm>
            <a:off x="4626865" y="4780151"/>
            <a:ext cx="4517136" cy="2077850"/>
          </a:xfrm>
        </p:spPr>
        <p:txBody>
          <a:bodyPr anchor="ctr">
            <a:normAutofit/>
          </a:bodyPr>
          <a:lstStyle>
            <a:lvl1pPr algn="ctr">
              <a:defRPr sz="1500"/>
            </a:lvl1pPr>
          </a:lstStyle>
          <a:p>
            <a:r>
              <a:rPr lang="en-US" dirty="0"/>
              <a:t>Click to insert photo</a:t>
            </a:r>
          </a:p>
        </p:txBody>
      </p:sp>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0" y="1"/>
            <a:ext cx="4570413" cy="6858000"/>
          </a:xfrm>
        </p:spPr>
        <p:txBody>
          <a:bodyPr anchor="ctr">
            <a:normAutofit/>
          </a:bodyPr>
          <a:lstStyle>
            <a:lvl1pPr algn="ctr">
              <a:defRPr sz="1500"/>
            </a:lvl1pPr>
          </a:lstStyle>
          <a:p>
            <a:r>
              <a:rPr lang="en-US" dirty="0"/>
              <a:t>Click to insert photo</a:t>
            </a:r>
          </a:p>
        </p:txBody>
      </p:sp>
      <p:sp>
        <p:nvSpPr>
          <p:cNvPr id="26" name="Picture Placeholder 25">
            <a:extLst>
              <a:ext uri="{FF2B5EF4-FFF2-40B4-BE49-F238E27FC236}">
                <a16:creationId xmlns:a16="http://schemas.microsoft.com/office/drawing/2014/main" id="{878282D8-44AC-244C-9ED5-89D9A593B3C2}"/>
              </a:ext>
            </a:extLst>
          </p:cNvPr>
          <p:cNvSpPr>
            <a:spLocks noGrp="1"/>
          </p:cNvSpPr>
          <p:nvPr>
            <p:ph type="pic" sz="quarter" idx="14" hasCustomPrompt="1"/>
          </p:nvPr>
        </p:nvSpPr>
        <p:spPr>
          <a:xfrm>
            <a:off x="4626865" y="0"/>
            <a:ext cx="4517136" cy="205105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4627563" y="2112898"/>
            <a:ext cx="2231440"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6923089" y="2112898"/>
            <a:ext cx="2220912" cy="2605405"/>
          </a:xfrm>
        </p:spPr>
        <p:txBody>
          <a:bodyPr anchor="ctr">
            <a:normAutofit/>
          </a:bodyPr>
          <a:lstStyle>
            <a:lvl1pPr algn="ctr">
              <a:defRPr sz="1500"/>
            </a:lvl1pPr>
          </a:lstStyle>
          <a:p>
            <a:r>
              <a:rPr lang="en-US" dirty="0"/>
              <a:t>Click to insert photo</a:t>
            </a:r>
          </a:p>
        </p:txBody>
      </p:sp>
      <p:sp>
        <p:nvSpPr>
          <p:cNvPr id="32" name="Slide Number Placeholder 5">
            <a:extLst>
              <a:ext uri="{FF2B5EF4-FFF2-40B4-BE49-F238E27FC236}">
                <a16:creationId xmlns:a16="http://schemas.microsoft.com/office/drawing/2014/main" id="{FEDD700A-7C0D-2747-A90A-DA6EC4953006}"/>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03555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2">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4573796" y="0"/>
            <a:ext cx="4570413" cy="685800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5014" y="4252595"/>
            <a:ext cx="2231440"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2300540" y="4252595"/>
            <a:ext cx="2220912" cy="2605405"/>
          </a:xfrm>
        </p:spPr>
        <p:txBody>
          <a:bodyPr anchor="ctr">
            <a:normAutofit/>
          </a:bodyPr>
          <a:lstStyle>
            <a:lvl1pPr algn="ctr">
              <a:defRPr sz="1500"/>
            </a:lvl1pPr>
          </a:lstStyle>
          <a:p>
            <a:r>
              <a:rPr lang="en-US" dirty="0"/>
              <a:t>Click to insert photo</a:t>
            </a:r>
          </a:p>
        </p:txBody>
      </p:sp>
      <p:sp>
        <p:nvSpPr>
          <p:cNvPr id="9" name="Rectangle 8">
            <a:extLst>
              <a:ext uri="{FF2B5EF4-FFF2-40B4-BE49-F238E27FC236}">
                <a16:creationId xmlns:a16="http://schemas.microsoft.com/office/drawing/2014/main" id="{5F398C94-09E3-E443-BD72-402831A5FB92}"/>
              </a:ext>
            </a:extLst>
          </p:cNvPr>
          <p:cNvSpPr/>
          <p:nvPr userDrawn="1"/>
        </p:nvSpPr>
        <p:spPr>
          <a:xfrm>
            <a:off x="1" y="-10158"/>
            <a:ext cx="4521451" cy="4204472"/>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65613299-8002-CC4C-B9FB-1299D82FC71E}"/>
              </a:ext>
            </a:extLst>
          </p:cNvPr>
          <p:cNvSpPr>
            <a:spLocks noGrp="1"/>
          </p:cNvSpPr>
          <p:nvPr>
            <p:ph type="body" sz="quarter" idx="18" hasCustomPrompt="1"/>
          </p:nvPr>
        </p:nvSpPr>
        <p:spPr>
          <a:xfrm>
            <a:off x="411840" y="2583992"/>
            <a:ext cx="1368875"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25" name="Text Placeholder 5">
            <a:extLst>
              <a:ext uri="{FF2B5EF4-FFF2-40B4-BE49-F238E27FC236}">
                <a16:creationId xmlns:a16="http://schemas.microsoft.com/office/drawing/2014/main" id="{369467F2-9A18-5A4E-BD12-75A381AFFE64}"/>
              </a:ext>
            </a:extLst>
          </p:cNvPr>
          <p:cNvSpPr>
            <a:spLocks noGrp="1"/>
          </p:cNvSpPr>
          <p:nvPr>
            <p:ph type="body" sz="quarter" idx="19" hasCustomPrompt="1"/>
          </p:nvPr>
        </p:nvSpPr>
        <p:spPr>
          <a:xfrm>
            <a:off x="2093299" y="2587594"/>
            <a:ext cx="1368875"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32" name="Text Placeholder 5">
            <a:extLst>
              <a:ext uri="{FF2B5EF4-FFF2-40B4-BE49-F238E27FC236}">
                <a16:creationId xmlns:a16="http://schemas.microsoft.com/office/drawing/2014/main" id="{9FFA2760-9AA1-2249-A593-713222E21B16}"/>
              </a:ext>
            </a:extLst>
          </p:cNvPr>
          <p:cNvSpPr>
            <a:spLocks noGrp="1"/>
          </p:cNvSpPr>
          <p:nvPr>
            <p:ph type="body" sz="quarter" idx="22" hasCustomPrompt="1"/>
          </p:nvPr>
        </p:nvSpPr>
        <p:spPr>
          <a:xfrm>
            <a:off x="423275" y="446722"/>
            <a:ext cx="3781425" cy="1859156"/>
          </a:xfrm>
        </p:spPr>
        <p:txBody>
          <a:bodyPr>
            <a:noAutofit/>
          </a:bodyPr>
          <a:lstStyle>
            <a:lvl1pPr>
              <a:defRPr sz="1800" b="1" i="0">
                <a:solidFill>
                  <a:schemeClr val="bg1"/>
                </a:solidFill>
                <a:latin typeface="+mn-lt"/>
                <a:cs typeface="Arial Black" panose="020B0604020202020204" pitchFamily="34" charset="0"/>
              </a:defRPr>
            </a:lvl1pPr>
          </a:lstStyle>
          <a:p>
            <a:pPr lvl="0"/>
            <a:r>
              <a:rPr lang="en-US" dirty="0"/>
              <a:t>Introduction copy </a:t>
            </a: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a:t>
            </a:r>
          </a:p>
        </p:txBody>
      </p:sp>
      <p:sp>
        <p:nvSpPr>
          <p:cNvPr id="33" name="Text Placeholder 5">
            <a:extLst>
              <a:ext uri="{FF2B5EF4-FFF2-40B4-BE49-F238E27FC236}">
                <a16:creationId xmlns:a16="http://schemas.microsoft.com/office/drawing/2014/main" id="{0C8C81F9-5E35-A241-A5FB-362CEFC19E5F}"/>
              </a:ext>
            </a:extLst>
          </p:cNvPr>
          <p:cNvSpPr>
            <a:spLocks noGrp="1"/>
          </p:cNvSpPr>
          <p:nvPr>
            <p:ph type="body" sz="quarter" idx="23" hasCustomPrompt="1"/>
          </p:nvPr>
        </p:nvSpPr>
        <p:spPr>
          <a:xfrm>
            <a:off x="423276" y="3164281"/>
            <a:ext cx="1504916"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4" name="Text Placeholder 5">
            <a:extLst>
              <a:ext uri="{FF2B5EF4-FFF2-40B4-BE49-F238E27FC236}">
                <a16:creationId xmlns:a16="http://schemas.microsoft.com/office/drawing/2014/main" id="{51EB5855-0600-0444-837A-0FBCBFBD25BF}"/>
              </a:ext>
            </a:extLst>
          </p:cNvPr>
          <p:cNvSpPr>
            <a:spLocks noGrp="1"/>
          </p:cNvSpPr>
          <p:nvPr>
            <p:ph type="body" sz="quarter" idx="24" hasCustomPrompt="1"/>
          </p:nvPr>
        </p:nvSpPr>
        <p:spPr>
          <a:xfrm>
            <a:off x="2084857" y="3164281"/>
            <a:ext cx="1504916"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5" name="Slide Number Placeholder 5">
            <a:extLst>
              <a:ext uri="{FF2B5EF4-FFF2-40B4-BE49-F238E27FC236}">
                <a16:creationId xmlns:a16="http://schemas.microsoft.com/office/drawing/2014/main" id="{C122E3BF-E011-754F-BC67-6A9087C68780}"/>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45235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10E1629-BC39-1A49-B873-3CBBC9F07B3B}"/>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rgbClr val="7B8490"/>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94183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51903-3A8B-954C-AF26-00256CE2993F}"/>
              </a:ext>
            </a:extLst>
          </p:cNvPr>
          <p:cNvSpPr/>
          <p:nvPr userDrawn="1"/>
        </p:nvSpPr>
        <p:spPr>
          <a:xfrm>
            <a:off x="0" y="0"/>
            <a:ext cx="9144000" cy="6857999"/>
          </a:xfrm>
          <a:prstGeom prst="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CE4CD1C-7F7D-414E-ABDF-B725E08F86B3}"/>
              </a:ext>
            </a:extLst>
          </p:cNvPr>
          <p:cNvCxnSpPr>
            <a:cxnSpLocks/>
          </p:cNvCxnSpPr>
          <p:nvPr userDrawn="1"/>
        </p:nvCxnSpPr>
        <p:spPr>
          <a:xfrm>
            <a:off x="1616324" y="3535784"/>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ABCC9E1-CCB6-D342-8F6B-0A9039F1880F}"/>
              </a:ext>
            </a:extLst>
          </p:cNvPr>
          <p:cNvSpPr>
            <a:spLocks noGrp="1"/>
          </p:cNvSpPr>
          <p:nvPr>
            <p:ph type="ctrTitle" hasCustomPrompt="1"/>
          </p:nvPr>
        </p:nvSpPr>
        <p:spPr>
          <a:xfrm>
            <a:off x="1485798" y="2554791"/>
            <a:ext cx="6067941" cy="779612"/>
          </a:xfrm>
        </p:spPr>
        <p:txBody>
          <a:bodyPr anchor="t"/>
          <a:lstStyle>
            <a:lvl1pPr algn="l">
              <a:defRPr sz="5000">
                <a:solidFill>
                  <a:schemeClr val="bg1"/>
                </a:solidFill>
              </a:defRPr>
            </a:lvl1pPr>
          </a:lstStyle>
          <a:p>
            <a:r>
              <a:rPr lang="en-US" sz="5000" b="1" dirty="0">
                <a:solidFill>
                  <a:schemeClr val="bg1"/>
                </a:solidFill>
                <a:latin typeface="Arial" panose="020B0604020202020204" pitchFamily="34" charset="0"/>
                <a:cs typeface="Arial" panose="020B0604020202020204" pitchFamily="34" charset="0"/>
              </a:rPr>
              <a:t>Thank you</a:t>
            </a:r>
          </a:p>
        </p:txBody>
      </p:sp>
      <p:pic>
        <p:nvPicPr>
          <p:cNvPr id="6" name="Picture 5" descr="A picture containing drawing, plate&#10;&#10;Description automatically generated">
            <a:extLst>
              <a:ext uri="{FF2B5EF4-FFF2-40B4-BE49-F238E27FC236}">
                <a16:creationId xmlns:a16="http://schemas.microsoft.com/office/drawing/2014/main" id="{6AFD9B9B-C1F8-4795-BC54-2751ABCD43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85798" y="3927175"/>
            <a:ext cx="2377440" cy="712223"/>
          </a:xfrm>
          <a:prstGeom prst="rect">
            <a:avLst/>
          </a:prstGeom>
        </p:spPr>
      </p:pic>
    </p:spTree>
    <p:extLst>
      <p:ext uri="{BB962C8B-B14F-4D97-AF65-F5344CB8AC3E}">
        <p14:creationId xmlns:p14="http://schemas.microsoft.com/office/powerpoint/2010/main" val="30333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38D739-861F-1B4B-8529-37FDAB7B6B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0" cy="6857999"/>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0" y="1"/>
            <a:ext cx="9143999" cy="6857999"/>
          </a:xfrm>
          <a:prstGeom prst="rect">
            <a:avLst/>
          </a:prstGeom>
          <a:solidFill>
            <a:srgbClr val="0075BF">
              <a:alpha val="74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99D776F-0F44-E047-B69D-1103F78CCAE0}"/>
              </a:ext>
            </a:extLst>
          </p:cNvPr>
          <p:cNvSpPr>
            <a:spLocks noGrp="1"/>
          </p:cNvSpPr>
          <p:nvPr>
            <p:ph type="title" hasCustomPrompt="1"/>
          </p:nvPr>
        </p:nvSpPr>
        <p:spPr>
          <a:xfrm>
            <a:off x="756968" y="1453938"/>
            <a:ext cx="7665137" cy="1325563"/>
          </a:xfrm>
        </p:spPr>
        <p:txBody>
          <a:bodyPr anchor="b"/>
          <a:lstStyle>
            <a:lvl1pPr>
              <a:defRPr sz="45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sp>
        <p:nvSpPr>
          <p:cNvPr id="13" name="Title 1">
            <a:extLst>
              <a:ext uri="{FF2B5EF4-FFF2-40B4-BE49-F238E27FC236}">
                <a16:creationId xmlns:a16="http://schemas.microsoft.com/office/drawing/2014/main" id="{792535DB-A574-0843-AD64-57DFDE5E8330}"/>
              </a:ext>
            </a:extLst>
          </p:cNvPr>
          <p:cNvSpPr txBox="1">
            <a:spLocks/>
          </p:cNvSpPr>
          <p:nvPr userDrawn="1"/>
        </p:nvSpPr>
        <p:spPr>
          <a:xfrm>
            <a:off x="3568086" y="3625850"/>
            <a:ext cx="766513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a:solidFill>
                  <a:schemeClr val="bg1"/>
                </a:solidFill>
                <a:latin typeface="Arial Black" panose="020B0604020202020204" pitchFamily="34" charset="0"/>
                <a:ea typeface="+mj-ea"/>
                <a:cs typeface="Arial Black" panose="020B0604020202020204" pitchFamily="34" charset="0"/>
              </a:defRPr>
            </a:lvl1pPr>
          </a:lstStyle>
          <a:p>
            <a:endParaRPr lang="en-US" sz="2500" b="1" dirty="0">
              <a:latin typeface="+mn-lt"/>
            </a:endParaRPr>
          </a:p>
        </p:txBody>
      </p:sp>
      <p:sp>
        <p:nvSpPr>
          <p:cNvPr id="14" name="Text Placeholder 2">
            <a:extLst>
              <a:ext uri="{FF2B5EF4-FFF2-40B4-BE49-F238E27FC236}">
                <a16:creationId xmlns:a16="http://schemas.microsoft.com/office/drawing/2014/main" id="{73C9C72F-8C13-6F44-8689-70619341504C}"/>
              </a:ext>
            </a:extLst>
          </p:cNvPr>
          <p:cNvSpPr>
            <a:spLocks noGrp="1"/>
          </p:cNvSpPr>
          <p:nvPr>
            <p:ph type="body" idx="1" hasCustomPrompt="1"/>
          </p:nvPr>
        </p:nvSpPr>
        <p:spPr>
          <a:xfrm>
            <a:off x="756968" y="3135394"/>
            <a:ext cx="7665137" cy="90349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By First Last Name  |  12-31-20</a:t>
            </a:r>
          </a:p>
        </p:txBody>
      </p:sp>
      <p:cxnSp>
        <p:nvCxnSpPr>
          <p:cNvPr id="9" name="Straight Connector 8">
            <a:extLst>
              <a:ext uri="{FF2B5EF4-FFF2-40B4-BE49-F238E27FC236}">
                <a16:creationId xmlns:a16="http://schemas.microsoft.com/office/drawing/2014/main" id="{4D62366D-898D-594D-A8EB-BE6D8170261D}"/>
              </a:ext>
            </a:extLst>
          </p:cNvPr>
          <p:cNvCxnSpPr>
            <a:cxnSpLocks/>
          </p:cNvCxnSpPr>
          <p:nvPr userDrawn="1"/>
        </p:nvCxnSpPr>
        <p:spPr>
          <a:xfrm>
            <a:off x="756968" y="2949079"/>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37398184-4AB1-447E-A4CC-04FB304F8E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641" y="4288631"/>
            <a:ext cx="1920240" cy="575257"/>
          </a:xfrm>
          <a:prstGeom prst="rect">
            <a:avLst/>
          </a:prstGeom>
        </p:spPr>
      </p:pic>
    </p:spTree>
    <p:extLst>
      <p:ext uri="{BB962C8B-B14F-4D97-AF65-F5344CB8AC3E}">
        <p14:creationId xmlns:p14="http://schemas.microsoft.com/office/powerpoint/2010/main" val="371711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A4123D-39D0-1343-B733-9A40B1489F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821"/>
          </a:xfrm>
          <a:prstGeom prst="rect">
            <a:avLst/>
          </a:prstGeom>
        </p:spPr>
      </p:pic>
      <p:sp>
        <p:nvSpPr>
          <p:cNvPr id="10" name="Rectangle 9">
            <a:extLst>
              <a:ext uri="{FF2B5EF4-FFF2-40B4-BE49-F238E27FC236}">
                <a16:creationId xmlns:a16="http://schemas.microsoft.com/office/drawing/2014/main" id="{23AADACE-5DC3-4E4D-BAA0-FB343AF672A5}"/>
              </a:ext>
            </a:extLst>
          </p:cNvPr>
          <p:cNvSpPr/>
          <p:nvPr userDrawn="1"/>
        </p:nvSpPr>
        <p:spPr>
          <a:xfrm>
            <a:off x="0" y="1"/>
            <a:ext cx="9144000" cy="6857999"/>
          </a:xfrm>
          <a:prstGeom prst="rect">
            <a:avLst/>
          </a:prstGeom>
          <a:solidFill>
            <a:srgbClr val="355376">
              <a:alpha val="74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947EC40-EEF2-7C40-9560-6C58D764A9D5}"/>
              </a:ext>
            </a:extLst>
          </p:cNvPr>
          <p:cNvSpPr txBox="1"/>
          <p:nvPr userDrawn="1"/>
        </p:nvSpPr>
        <p:spPr>
          <a:xfrm>
            <a:off x="756968" y="2054890"/>
            <a:ext cx="3723592" cy="784830"/>
          </a:xfrm>
          <a:prstGeom prst="rect">
            <a:avLst/>
          </a:prstGeom>
          <a:noFill/>
        </p:spPr>
        <p:txBody>
          <a:bodyPr wrap="square" rtlCol="0">
            <a:spAutoFit/>
          </a:bodyPr>
          <a:lstStyle/>
          <a:p>
            <a:r>
              <a:rPr lang="en-US" sz="4500" b="1" dirty="0">
                <a:solidFill>
                  <a:schemeClr val="bg1"/>
                </a:solidFill>
                <a:latin typeface="Arial" panose="020B0604020202020204" pitchFamily="34" charset="0"/>
                <a:cs typeface="Arial" panose="020B0604020202020204" pitchFamily="34" charset="0"/>
              </a:rPr>
              <a:t>Thank you</a:t>
            </a:r>
          </a:p>
        </p:txBody>
      </p:sp>
      <p:cxnSp>
        <p:nvCxnSpPr>
          <p:cNvPr id="7" name="Straight Connector 6">
            <a:extLst>
              <a:ext uri="{FF2B5EF4-FFF2-40B4-BE49-F238E27FC236}">
                <a16:creationId xmlns:a16="http://schemas.microsoft.com/office/drawing/2014/main" id="{30E5D11F-1FC4-B848-9028-8B7DB0A15384}"/>
              </a:ext>
            </a:extLst>
          </p:cNvPr>
          <p:cNvCxnSpPr>
            <a:cxnSpLocks/>
          </p:cNvCxnSpPr>
          <p:nvPr userDrawn="1"/>
        </p:nvCxnSpPr>
        <p:spPr>
          <a:xfrm>
            <a:off x="857334" y="2987425"/>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 plate&#10;&#10;Description automatically generated">
            <a:extLst>
              <a:ext uri="{FF2B5EF4-FFF2-40B4-BE49-F238E27FC236}">
                <a16:creationId xmlns:a16="http://schemas.microsoft.com/office/drawing/2014/main" id="{8FD781AE-8859-4FBC-A3BF-095E3BE6BF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334" y="3311515"/>
            <a:ext cx="2377440" cy="712223"/>
          </a:xfrm>
          <a:prstGeom prst="rect">
            <a:avLst/>
          </a:prstGeom>
        </p:spPr>
      </p:pic>
    </p:spTree>
    <p:extLst>
      <p:ext uri="{BB962C8B-B14F-4D97-AF65-F5344CB8AC3E}">
        <p14:creationId xmlns:p14="http://schemas.microsoft.com/office/powerpoint/2010/main" val="271635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Map">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F1E028-9E80-8E40-901C-E14F6792537A}"/>
              </a:ext>
            </a:extLst>
          </p:cNvPr>
          <p:cNvSpPr/>
          <p:nvPr userDrawn="1"/>
        </p:nvSpPr>
        <p:spPr>
          <a:xfrm>
            <a:off x="0" y="0"/>
            <a:ext cx="9143999"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FEF6F2C-02D8-F442-BFB7-2FD5C0169D6D}"/>
              </a:ext>
            </a:extLst>
          </p:cNvPr>
          <p:cNvPicPr>
            <a:picLocks noChangeAspect="1"/>
          </p:cNvPicPr>
          <p:nvPr userDrawn="1"/>
        </p:nvPicPr>
        <p:blipFill rotWithShape="1">
          <a:blip r:embed="rId2" cstate="print">
            <a:alphaModFix amt="47000"/>
            <a:extLst>
              <a:ext uri="{28A0092B-C50C-407E-A947-70E740481C1C}">
                <a14:useLocalDpi xmlns:a14="http://schemas.microsoft.com/office/drawing/2010/main"/>
              </a:ext>
            </a:extLst>
          </a:blip>
          <a:srcRect/>
          <a:stretch/>
        </p:blipFill>
        <p:spPr>
          <a:xfrm>
            <a:off x="208547" y="0"/>
            <a:ext cx="8935453" cy="6857999"/>
          </a:xfrm>
          <a:prstGeom prst="rect">
            <a:avLst/>
          </a:prstGeom>
        </p:spPr>
      </p:pic>
      <p:cxnSp>
        <p:nvCxnSpPr>
          <p:cNvPr id="23" name="Straight Connector 22">
            <a:extLst>
              <a:ext uri="{FF2B5EF4-FFF2-40B4-BE49-F238E27FC236}">
                <a16:creationId xmlns:a16="http://schemas.microsoft.com/office/drawing/2014/main" id="{50C13BA9-A4E3-7647-8466-E9F92CF6942C}"/>
              </a:ext>
            </a:extLst>
          </p:cNvPr>
          <p:cNvCxnSpPr>
            <a:cxnSpLocks/>
          </p:cNvCxnSpPr>
          <p:nvPr userDrawn="1"/>
        </p:nvCxnSpPr>
        <p:spPr>
          <a:xfrm>
            <a:off x="995965" y="4261622"/>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99D776F-0F44-E047-B69D-1103F78CCAE0}"/>
              </a:ext>
            </a:extLst>
          </p:cNvPr>
          <p:cNvSpPr>
            <a:spLocks noGrp="1"/>
          </p:cNvSpPr>
          <p:nvPr>
            <p:ph type="title" hasCustomPrompt="1"/>
          </p:nvPr>
        </p:nvSpPr>
        <p:spPr>
          <a:xfrm>
            <a:off x="902813" y="2258842"/>
            <a:ext cx="7724286" cy="1706871"/>
          </a:xfrm>
        </p:spPr>
        <p:txBody>
          <a:bodyPr anchor="t"/>
          <a:lstStyle>
            <a:lvl1pPr>
              <a:defRPr sz="6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sp>
        <p:nvSpPr>
          <p:cNvPr id="13" name="Title 1">
            <a:extLst>
              <a:ext uri="{FF2B5EF4-FFF2-40B4-BE49-F238E27FC236}">
                <a16:creationId xmlns:a16="http://schemas.microsoft.com/office/drawing/2014/main" id="{792535DB-A574-0843-AD64-57DFDE5E8330}"/>
              </a:ext>
            </a:extLst>
          </p:cNvPr>
          <p:cNvSpPr txBox="1">
            <a:spLocks/>
          </p:cNvSpPr>
          <p:nvPr userDrawn="1"/>
        </p:nvSpPr>
        <p:spPr>
          <a:xfrm>
            <a:off x="3568086" y="3625850"/>
            <a:ext cx="766513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a:solidFill>
                  <a:schemeClr val="bg1"/>
                </a:solidFill>
                <a:latin typeface="Arial Black" panose="020B0604020202020204" pitchFamily="34" charset="0"/>
                <a:ea typeface="+mj-ea"/>
                <a:cs typeface="Arial Black" panose="020B0604020202020204" pitchFamily="34" charset="0"/>
              </a:defRPr>
            </a:lvl1pPr>
          </a:lstStyle>
          <a:p>
            <a:endParaRPr lang="en-US" sz="2500" b="1" dirty="0">
              <a:latin typeface="+mn-lt"/>
            </a:endParaRPr>
          </a:p>
        </p:txBody>
      </p:sp>
      <p:sp>
        <p:nvSpPr>
          <p:cNvPr id="14" name="Text Placeholder 2">
            <a:extLst>
              <a:ext uri="{FF2B5EF4-FFF2-40B4-BE49-F238E27FC236}">
                <a16:creationId xmlns:a16="http://schemas.microsoft.com/office/drawing/2014/main" id="{73C9C72F-8C13-6F44-8689-70619341504C}"/>
              </a:ext>
            </a:extLst>
          </p:cNvPr>
          <p:cNvSpPr>
            <a:spLocks noGrp="1"/>
          </p:cNvSpPr>
          <p:nvPr>
            <p:ph type="body" idx="1" hasCustomPrompt="1"/>
          </p:nvPr>
        </p:nvSpPr>
        <p:spPr>
          <a:xfrm>
            <a:off x="932388" y="1539862"/>
            <a:ext cx="7665137" cy="41074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 Last Name  |  12-31-20</a:t>
            </a:r>
          </a:p>
        </p:txBody>
      </p:sp>
      <p:pic>
        <p:nvPicPr>
          <p:cNvPr id="3" name="Picture 2" descr="A picture containing drawing, plate&#10;&#10;Description automatically generated">
            <a:extLst>
              <a:ext uri="{FF2B5EF4-FFF2-40B4-BE49-F238E27FC236}">
                <a16:creationId xmlns:a16="http://schemas.microsoft.com/office/drawing/2014/main" id="{4554EF1E-2EE3-4458-9737-E77A1E6928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5258" y="4547045"/>
            <a:ext cx="1920240" cy="575257"/>
          </a:xfrm>
          <a:prstGeom prst="rect">
            <a:avLst/>
          </a:prstGeom>
        </p:spPr>
      </p:pic>
    </p:spTree>
    <p:extLst>
      <p:ext uri="{BB962C8B-B14F-4D97-AF65-F5344CB8AC3E}">
        <p14:creationId xmlns:p14="http://schemas.microsoft.com/office/powerpoint/2010/main" val="88041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For Pr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EAA1AE-E54B-B648-A90C-C0A6A0FEA3A8}"/>
              </a:ext>
            </a:extLst>
          </p:cNvPr>
          <p:cNvSpPr/>
          <p:nvPr userDrawn="1"/>
        </p:nvSpPr>
        <p:spPr>
          <a:xfrm>
            <a:off x="0" y="0"/>
            <a:ext cx="9143999"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439132" y="4389290"/>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296955" y="4723102"/>
            <a:ext cx="7000476" cy="1359645"/>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2" name="Text Placeholder 2">
            <a:extLst>
              <a:ext uri="{FF2B5EF4-FFF2-40B4-BE49-F238E27FC236}">
                <a16:creationId xmlns:a16="http://schemas.microsoft.com/office/drawing/2014/main" id="{7A2EBBE7-6674-8C44-92BE-96AADB90F91C}"/>
              </a:ext>
            </a:extLst>
          </p:cNvPr>
          <p:cNvSpPr>
            <a:spLocks noGrp="1"/>
          </p:cNvSpPr>
          <p:nvPr>
            <p:ph type="body" idx="10" hasCustomPrompt="1"/>
          </p:nvPr>
        </p:nvSpPr>
        <p:spPr>
          <a:xfrm>
            <a:off x="1296954" y="2013283"/>
            <a:ext cx="7000476" cy="2181029"/>
          </a:xfrm>
        </p:spPr>
        <p:txBody>
          <a:bodyPr anchor="b">
            <a:noAutofit/>
          </a:bodyPr>
          <a:lstStyle>
            <a:lvl1pPr marL="0" indent="0" algn="l">
              <a:buNone/>
              <a:defRPr sz="5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Print Slide Presentation Title</a:t>
            </a:r>
          </a:p>
        </p:txBody>
      </p:sp>
      <p:pic>
        <p:nvPicPr>
          <p:cNvPr id="5" name="Picture 4" descr="A picture containing clock&#10;&#10;Description automatically generated">
            <a:extLst>
              <a:ext uri="{FF2B5EF4-FFF2-40B4-BE49-F238E27FC236}">
                <a16:creationId xmlns:a16="http://schemas.microsoft.com/office/drawing/2014/main" id="{50E796D8-2CF3-47A0-9994-7BFB1FE140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6955" y="1073522"/>
            <a:ext cx="2377440" cy="744783"/>
          </a:xfrm>
          <a:prstGeom prst="rect">
            <a:avLst/>
          </a:prstGeom>
        </p:spPr>
      </p:pic>
    </p:spTree>
    <p:extLst>
      <p:ext uri="{BB962C8B-B14F-4D97-AF65-F5344CB8AC3E}">
        <p14:creationId xmlns:p14="http://schemas.microsoft.com/office/powerpoint/2010/main" val="37124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Opener ">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3308045-4883-794B-A948-21BBFC314B4F}"/>
              </a:ext>
            </a:extLst>
          </p:cNvPr>
          <p:cNvSpPr/>
          <p:nvPr userDrawn="1"/>
        </p:nvSpPr>
        <p:spPr>
          <a:xfrm>
            <a:off x="0" y="0"/>
            <a:ext cx="9143999" cy="6858000"/>
          </a:xfrm>
          <a:prstGeom prst="rect">
            <a:avLst/>
          </a:prstGeom>
          <a:solidFill>
            <a:srgbClr val="35537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D1B055E-D2A7-D346-810B-C7E32CC30F39}"/>
              </a:ext>
            </a:extLst>
          </p:cNvPr>
          <p:cNvSpPr/>
          <p:nvPr userDrawn="1"/>
        </p:nvSpPr>
        <p:spPr>
          <a:xfrm>
            <a:off x="-1155098" y="1039462"/>
            <a:ext cx="5127658" cy="51276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9">
            <a:extLst>
              <a:ext uri="{FF2B5EF4-FFF2-40B4-BE49-F238E27FC236}">
                <a16:creationId xmlns:a16="http://schemas.microsoft.com/office/drawing/2014/main" id="{B8C38E11-9CCC-F943-BE30-22639A49E76F}"/>
              </a:ext>
            </a:extLst>
          </p:cNvPr>
          <p:cNvSpPr>
            <a:spLocks noGrp="1"/>
          </p:cNvSpPr>
          <p:nvPr>
            <p:ph type="body" sz="quarter" idx="10" hasCustomPrompt="1"/>
          </p:nvPr>
        </p:nvSpPr>
        <p:spPr>
          <a:xfrm>
            <a:off x="-880692" y="2115803"/>
            <a:ext cx="4503566" cy="2974975"/>
          </a:xfrm>
        </p:spPr>
        <p:txBody>
          <a:bodyPr>
            <a:noAutofit/>
          </a:bodyPr>
          <a:lstStyle>
            <a:lvl1pPr marL="0" indent="0" algn="r">
              <a:buNone/>
              <a:defRPr sz="25000" b="1" i="0">
                <a:solidFill>
                  <a:schemeClr val="accent2"/>
                </a:solidFill>
                <a:latin typeface="Arial Black" panose="020B0604020202020204" pitchFamily="34" charset="0"/>
                <a:cs typeface="Arial Black" panose="020B0604020202020204" pitchFamily="34" charset="0"/>
              </a:defRPr>
            </a:lvl1pPr>
          </a:lstStyle>
          <a:p>
            <a:pPr lvl="0"/>
            <a:r>
              <a:rPr lang="en-US" dirty="0"/>
              <a:t>01</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cxnSp>
        <p:nvCxnSpPr>
          <p:cNvPr id="16" name="Straight Connector 15">
            <a:extLst>
              <a:ext uri="{FF2B5EF4-FFF2-40B4-BE49-F238E27FC236}">
                <a16:creationId xmlns:a16="http://schemas.microsoft.com/office/drawing/2014/main" id="{70E54DC3-0299-0844-8A4B-2FEAEC316075}"/>
              </a:ext>
            </a:extLst>
          </p:cNvPr>
          <p:cNvCxnSpPr>
            <a:cxnSpLocks/>
          </p:cNvCxnSpPr>
          <p:nvPr userDrawn="1"/>
        </p:nvCxnSpPr>
        <p:spPr>
          <a:xfrm>
            <a:off x="4635513" y="2443794"/>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994280-3C77-094D-A5E5-0E6D06447DB4}"/>
              </a:ext>
            </a:extLst>
          </p:cNvPr>
          <p:cNvSpPr>
            <a:spLocks noGrp="1"/>
          </p:cNvSpPr>
          <p:nvPr>
            <p:ph type="title" hasCustomPrompt="1"/>
          </p:nvPr>
        </p:nvSpPr>
        <p:spPr>
          <a:xfrm>
            <a:off x="4516244" y="2586862"/>
            <a:ext cx="4120860" cy="2359129"/>
          </a:xfrm>
        </p:spPr>
        <p:txBody>
          <a:bodyPr anchor="t"/>
          <a:lstStyle>
            <a:lvl1pPr>
              <a:defRPr>
                <a:solidFill>
                  <a:schemeClr val="bg1"/>
                </a:solidFill>
              </a:defRPr>
            </a:lvl1pPr>
          </a:lstStyle>
          <a:p>
            <a:r>
              <a:rPr lang="en-US" dirty="0"/>
              <a:t>Section Opener Title Slide</a:t>
            </a:r>
          </a:p>
        </p:txBody>
      </p:sp>
    </p:spTree>
    <p:extLst>
      <p:ext uri="{BB962C8B-B14F-4D97-AF65-F5344CB8AC3E}">
        <p14:creationId xmlns:p14="http://schemas.microsoft.com/office/powerpoint/2010/main" val="236244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Opener - For Pr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57F70-B12F-744D-A28D-65FB69BCA472}"/>
              </a:ext>
            </a:extLst>
          </p:cNvPr>
          <p:cNvSpPr/>
          <p:nvPr userDrawn="1"/>
        </p:nvSpPr>
        <p:spPr>
          <a:xfrm>
            <a:off x="0" y="0"/>
            <a:ext cx="9143999"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D1B055E-D2A7-D346-810B-C7E32CC30F39}"/>
              </a:ext>
            </a:extLst>
          </p:cNvPr>
          <p:cNvSpPr/>
          <p:nvPr userDrawn="1"/>
        </p:nvSpPr>
        <p:spPr>
          <a:xfrm>
            <a:off x="-1155098" y="1039462"/>
            <a:ext cx="5127658" cy="51276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57D3C35A-86FA-4E46-AC7A-440F2D3D0224}"/>
              </a:ext>
            </a:extLst>
          </p:cNvPr>
          <p:cNvSpPr>
            <a:spLocks noGrp="1"/>
          </p:cNvSpPr>
          <p:nvPr>
            <p:ph type="title" hasCustomPrompt="1"/>
          </p:nvPr>
        </p:nvSpPr>
        <p:spPr>
          <a:xfrm>
            <a:off x="4516244" y="2586862"/>
            <a:ext cx="4120860" cy="2359129"/>
          </a:xfrm>
        </p:spPr>
        <p:txBody>
          <a:bodyPr anchor="t"/>
          <a:lstStyle>
            <a:lvl1pPr>
              <a:defRPr>
                <a:solidFill>
                  <a:schemeClr val="accent1"/>
                </a:solidFill>
              </a:defRPr>
            </a:lvl1pPr>
          </a:lstStyle>
          <a:p>
            <a:r>
              <a:rPr lang="en-US" dirty="0"/>
              <a:t>Print Slide Section Opener</a:t>
            </a:r>
          </a:p>
        </p:txBody>
      </p:sp>
      <p:sp>
        <p:nvSpPr>
          <p:cNvPr id="41" name="Text Placeholder 39">
            <a:extLst>
              <a:ext uri="{FF2B5EF4-FFF2-40B4-BE49-F238E27FC236}">
                <a16:creationId xmlns:a16="http://schemas.microsoft.com/office/drawing/2014/main" id="{B8C38E11-9CCC-F943-BE30-22639A49E76F}"/>
              </a:ext>
            </a:extLst>
          </p:cNvPr>
          <p:cNvSpPr>
            <a:spLocks noGrp="1"/>
          </p:cNvSpPr>
          <p:nvPr>
            <p:ph type="body" sz="quarter" idx="10" hasCustomPrompt="1"/>
          </p:nvPr>
        </p:nvSpPr>
        <p:spPr>
          <a:xfrm>
            <a:off x="-880692" y="2115803"/>
            <a:ext cx="4503566" cy="2974975"/>
          </a:xfrm>
        </p:spPr>
        <p:txBody>
          <a:bodyPr>
            <a:noAutofit/>
          </a:bodyPr>
          <a:lstStyle>
            <a:lvl1pPr marL="0" indent="0" algn="r">
              <a:buNone/>
              <a:defRPr sz="25000" b="1" i="0">
                <a:solidFill>
                  <a:schemeClr val="accent2"/>
                </a:solidFill>
                <a:latin typeface="Arial Black" panose="020B0604020202020204" pitchFamily="34" charset="0"/>
                <a:cs typeface="Arial Black" panose="020B0604020202020204" pitchFamily="34" charset="0"/>
              </a:defRPr>
            </a:lvl1pPr>
          </a:lstStyle>
          <a:p>
            <a:pPr lvl="0"/>
            <a:r>
              <a:rPr lang="en-US" dirty="0"/>
              <a:t>01</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cxnSp>
        <p:nvCxnSpPr>
          <p:cNvPr id="8" name="Straight Connector 7">
            <a:extLst>
              <a:ext uri="{FF2B5EF4-FFF2-40B4-BE49-F238E27FC236}">
                <a16:creationId xmlns:a16="http://schemas.microsoft.com/office/drawing/2014/main" id="{2C41987B-B377-054D-BE70-A51E1B89D15B}"/>
              </a:ext>
            </a:extLst>
          </p:cNvPr>
          <p:cNvCxnSpPr>
            <a:cxnSpLocks/>
          </p:cNvCxnSpPr>
          <p:nvPr userDrawn="1"/>
        </p:nvCxnSpPr>
        <p:spPr>
          <a:xfrm>
            <a:off x="4645453" y="2443794"/>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or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F4DB7F-DB83-524A-9666-45492BA10D29}"/>
              </a:ext>
            </a:extLst>
          </p:cNvPr>
          <p:cNvSpPr/>
          <p:nvPr userDrawn="1"/>
        </p:nvSpPr>
        <p:spPr>
          <a:xfrm>
            <a:off x="0" y="0"/>
            <a:ext cx="9143999" cy="6857999"/>
          </a:xfrm>
          <a:prstGeom prst="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hasCustomPrompt="1"/>
          </p:nvPr>
        </p:nvSpPr>
        <p:spPr>
          <a:xfrm>
            <a:off x="3788385" y="2350139"/>
            <a:ext cx="4406489" cy="3182559"/>
          </a:xfrm>
        </p:spPr>
        <p:txBody>
          <a:bodyPr/>
          <a:lstStyle>
            <a:lvl1pPr marL="0" indent="0">
              <a:buNone/>
              <a:defRPr b="1">
                <a:solidFill>
                  <a:schemeClr val="bg1"/>
                </a:solidFill>
              </a:defRPr>
            </a:lvl1pPr>
          </a:lstStyle>
          <a:p>
            <a:pPr lvl="0"/>
            <a:r>
              <a:rPr lang="en-US" b="1" dirty="0"/>
              <a:t>Quote fact or description text here. </a:t>
            </a:r>
            <a:r>
              <a:rPr lang="en-US" b="1" dirty="0" err="1"/>
              <a:t>Aut</a:t>
            </a:r>
            <a:r>
              <a:rPr lang="en-US" b="1" dirty="0"/>
              <a:t> </a:t>
            </a:r>
            <a:r>
              <a:rPr lang="en-US" b="1" dirty="0" err="1"/>
              <a:t>eos</a:t>
            </a:r>
            <a:r>
              <a:rPr lang="en-US" b="1" dirty="0"/>
              <a:t> </a:t>
            </a:r>
            <a:r>
              <a:rPr lang="en-US" b="1" dirty="0" err="1"/>
              <a:t>nim</a:t>
            </a:r>
            <a:r>
              <a:rPr lang="en-US" b="1" dirty="0"/>
              <a:t> </a:t>
            </a:r>
            <a:r>
              <a:rPr lang="en-US" b="1" dirty="0" err="1"/>
              <a:t>archit</a:t>
            </a:r>
            <a:r>
              <a:rPr lang="en-US" b="1" dirty="0"/>
              <a:t> </a:t>
            </a:r>
            <a:r>
              <a:rPr lang="en-US" b="1" dirty="0" err="1"/>
              <a:t>acerum</a:t>
            </a:r>
            <a:r>
              <a:rPr lang="en-US" b="1" dirty="0"/>
              <a:t> </a:t>
            </a:r>
            <a:r>
              <a:rPr lang="en-US" b="1" dirty="0" err="1"/>
              <a:t>ditione</a:t>
            </a:r>
            <a:r>
              <a:rPr lang="en-US" b="1" dirty="0"/>
              <a:t> </a:t>
            </a:r>
            <a:r>
              <a:rPr lang="en-US" b="1" dirty="0" err="1"/>
              <a:t>derum</a:t>
            </a:r>
            <a:r>
              <a:rPr lang="en-US" b="1" dirty="0"/>
              <a:t> </a:t>
            </a:r>
            <a:r>
              <a:rPr lang="en-US" b="1" dirty="0" err="1"/>
              <a:t>audae</a:t>
            </a:r>
            <a:r>
              <a:rPr lang="en-US" b="1" dirty="0"/>
              <a:t> </a:t>
            </a:r>
            <a:r>
              <a:rPr lang="en-US" b="1" dirty="0" err="1"/>
              <a:t>perum</a:t>
            </a:r>
            <a:r>
              <a:rPr lang="en-US" b="1" dirty="0"/>
              <a:t> </a:t>
            </a:r>
            <a:r>
              <a:rPr lang="en-US" b="1" dirty="0" err="1"/>
              <a:t>nis</a:t>
            </a:r>
            <a:r>
              <a:rPr lang="en-US" b="1" dirty="0"/>
              <a:t>.”</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406545" y="2339975"/>
            <a:ext cx="2092325" cy="2092325"/>
          </a:xfrm>
        </p:spPr>
        <p:txBody>
          <a:bodyPr anchor="t">
            <a:normAutofit/>
          </a:bodyPr>
          <a:lstStyle>
            <a:lvl1pPr marL="0" indent="0" algn="ctr">
              <a:buNone/>
              <a:defRPr sz="1500">
                <a:solidFill>
                  <a:schemeClr val="bg1"/>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6442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or Descripti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788385" y="2350139"/>
            <a:ext cx="4406489" cy="3182559"/>
          </a:xfrm>
        </p:spPr>
        <p:txBody>
          <a:bodyPr/>
          <a:lstStyle>
            <a:lvl1pPr marL="0" indent="0">
              <a:buNone/>
              <a:defRPr b="1">
                <a:solidFill>
                  <a:schemeClr val="accent2"/>
                </a:solidFill>
              </a:defRPr>
            </a:lvl1pPr>
          </a:lstStyle>
          <a:p>
            <a:pPr lvl="0"/>
            <a:r>
              <a:rPr lang="en-US" b="1" dirty="0"/>
              <a:t>Quote fact or description text here. Use for slides that need to be printed.”</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406545" y="2339975"/>
            <a:ext cx="2092325" cy="2092325"/>
          </a:xfrm>
        </p:spPr>
        <p:txBody>
          <a:bodyPr anchor="t">
            <a:normAutofit/>
          </a:bodyPr>
          <a:lstStyle>
            <a:lvl1pPr marL="0" indent="0" algn="ctr">
              <a:buNone/>
              <a:defRPr sz="1500">
                <a:solidFill>
                  <a:schemeClr val="accent2"/>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02863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 and Info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015AA5-97B2-1745-B402-45C18B05B0E1}"/>
              </a:ext>
            </a:extLst>
          </p:cNvPr>
          <p:cNvSpPr/>
          <p:nvPr userDrawn="1"/>
        </p:nvSpPr>
        <p:spPr>
          <a:xfrm>
            <a:off x="0" y="1182029"/>
            <a:ext cx="9144000" cy="3702205"/>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6" name="Text Placeholder 2">
            <a:extLst>
              <a:ext uri="{FF2B5EF4-FFF2-40B4-BE49-F238E27FC236}">
                <a16:creationId xmlns:a16="http://schemas.microsoft.com/office/drawing/2014/main" id="{9B65081E-604A-634E-BCA0-0AC0B1CCB7A3}"/>
              </a:ext>
            </a:extLst>
          </p:cNvPr>
          <p:cNvSpPr>
            <a:spLocks noGrp="1"/>
          </p:cNvSpPr>
          <p:nvPr>
            <p:ph type="body" idx="1" hasCustomPrompt="1"/>
          </p:nvPr>
        </p:nvSpPr>
        <p:spPr>
          <a:xfrm>
            <a:off x="351644" y="386312"/>
            <a:ext cx="7856784" cy="620685"/>
          </a:xfrm>
        </p:spPr>
        <p:txBody>
          <a:bodyPr anchor="t">
            <a:noAutofit/>
          </a:bodyPr>
          <a:lstStyle>
            <a:lvl1pPr marL="0" indent="0" algn="l">
              <a:buNone/>
              <a:defRPr sz="3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6" name="Text Placeholder 3">
            <a:extLst>
              <a:ext uri="{FF2B5EF4-FFF2-40B4-BE49-F238E27FC236}">
                <a16:creationId xmlns:a16="http://schemas.microsoft.com/office/drawing/2014/main" id="{5A7FAC1C-B86F-F547-9075-19BD4A1D9335}"/>
              </a:ext>
            </a:extLst>
          </p:cNvPr>
          <p:cNvSpPr>
            <a:spLocks noGrp="1"/>
          </p:cNvSpPr>
          <p:nvPr>
            <p:ph type="body" sz="half" idx="10" hasCustomPrompt="1"/>
          </p:nvPr>
        </p:nvSpPr>
        <p:spPr>
          <a:xfrm>
            <a:off x="1163866" y="1747778"/>
            <a:ext cx="6891947" cy="2625440"/>
          </a:xfrm>
        </p:spPr>
        <p:txBody>
          <a:bodyPr/>
          <a:lstStyle>
            <a:lvl1pPr marL="0" indent="0" algn="l">
              <a:lnSpc>
                <a:spcPct val="100000"/>
              </a:lnSpc>
              <a:buNone/>
              <a:defRPr sz="1600" b="0">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Tree>
    <p:extLst>
      <p:ext uri="{BB962C8B-B14F-4D97-AF65-F5344CB8AC3E}">
        <p14:creationId xmlns:p14="http://schemas.microsoft.com/office/powerpoint/2010/main" val="263580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A61A7A1B-B209-8649-AC58-3996D0B7D3C7}"/>
              </a:ext>
            </a:extLst>
          </p:cNvPr>
          <p:cNvSpPr>
            <a:spLocks noGrp="1"/>
          </p:cNvSpPr>
          <p:nvPr>
            <p:ph type="sldNum" sz="quarter" idx="4"/>
          </p:nvPr>
        </p:nvSpPr>
        <p:spPr>
          <a:xfrm>
            <a:off x="7195929" y="6443732"/>
            <a:ext cx="1856133" cy="285060"/>
          </a:xfrm>
          <a:prstGeom prst="rect">
            <a:avLst/>
          </a:prstGeom>
        </p:spPr>
        <p:txBody>
          <a:bodyPr vert="horz" lIns="91440" tIns="45720" rIns="91440" bIns="45720" rtlCol="0" anchor="ctr"/>
          <a:lstStyle>
            <a:lvl1pPr algn="r">
              <a:defRPr sz="1000">
                <a:solidFill>
                  <a:schemeClr val="tx1">
                    <a:tint val="75000"/>
                  </a:schemeClr>
                </a:solidFill>
              </a:defRPr>
            </a:lvl1pPr>
          </a:lstStyle>
          <a:p>
            <a:fld id="{4BA35998-CE44-5B4F-A65F-C9EEE43DD377}" type="slidenum">
              <a:rPr lang="en-US" smtClean="0"/>
              <a:pPr/>
              <a:t>‹#›</a:t>
            </a:fld>
            <a:endParaRPr lang="en-US" dirty="0"/>
          </a:p>
        </p:txBody>
      </p:sp>
    </p:spTree>
    <p:extLst>
      <p:ext uri="{BB962C8B-B14F-4D97-AF65-F5344CB8AC3E}">
        <p14:creationId xmlns:p14="http://schemas.microsoft.com/office/powerpoint/2010/main" val="1253910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85" r:id="rId4"/>
    <p:sldLayoutId id="2147483663" r:id="rId5"/>
    <p:sldLayoutId id="2147483683" r:id="rId6"/>
    <p:sldLayoutId id="2147483664" r:id="rId7"/>
    <p:sldLayoutId id="2147483684" r:id="rId8"/>
    <p:sldLayoutId id="2147483665" r:id="rId9"/>
    <p:sldLayoutId id="2147483673" r:id="rId10"/>
    <p:sldLayoutId id="2147483674" r:id="rId11"/>
    <p:sldLayoutId id="2147483675" r:id="rId12"/>
    <p:sldLayoutId id="2147483676" r:id="rId13"/>
    <p:sldLayoutId id="2147483677" r:id="rId14"/>
    <p:sldLayoutId id="2147483678" r:id="rId15"/>
    <p:sldLayoutId id="2147483666" r:id="rId16"/>
    <p:sldLayoutId id="2147483679" r:id="rId17"/>
    <p:sldLayoutId id="2147483667" r:id="rId18"/>
    <p:sldLayoutId id="2147483680" r:id="rId19"/>
    <p:sldLayoutId id="2147483681" r:id="rId20"/>
  </p:sldLayoutIdLst>
  <p:hf hdr="0" ftr="0" dt="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11113"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2400" kern="1200">
          <a:solidFill>
            <a:schemeClr val="tx1"/>
          </a:solidFill>
          <a:latin typeface="+mn-lt"/>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70697F6-BA61-C841-A0BE-E5DDB791DB71}"/>
              </a:ext>
            </a:extLst>
          </p:cNvPr>
          <p:cNvSpPr>
            <a:spLocks noGrp="1"/>
          </p:cNvSpPr>
          <p:nvPr>
            <p:ph type="ctrTitle"/>
          </p:nvPr>
        </p:nvSpPr>
        <p:spPr/>
        <p:txBody>
          <a:bodyPr/>
          <a:lstStyle/>
          <a:p>
            <a:endParaRPr lang="en-US"/>
          </a:p>
        </p:txBody>
      </p:sp>
      <p:sp>
        <p:nvSpPr>
          <p:cNvPr id="29" name="Text Placeholder 28">
            <a:extLst>
              <a:ext uri="{FF2B5EF4-FFF2-40B4-BE49-F238E27FC236}">
                <a16:creationId xmlns:a16="http://schemas.microsoft.com/office/drawing/2014/main" id="{80F1D4B5-2770-D547-9C97-5475B1280FBB}"/>
              </a:ext>
            </a:extLst>
          </p:cNvPr>
          <p:cNvSpPr>
            <a:spLocks noGrp="1"/>
          </p:cNvSpPr>
          <p:nvPr>
            <p:ph type="body" idx="1"/>
          </p:nvPr>
        </p:nvSpPr>
        <p:spPr/>
        <p:txBody>
          <a:bodyPr/>
          <a:lstStyle/>
          <a:p>
            <a:r>
              <a:rPr lang="en-US" dirty="0"/>
              <a:t>12-31-20</a:t>
            </a:r>
          </a:p>
          <a:p>
            <a:r>
              <a:rPr lang="en-US" dirty="0"/>
              <a:t>By First Last Name</a:t>
            </a:r>
          </a:p>
        </p:txBody>
      </p:sp>
      <p:sp>
        <p:nvSpPr>
          <p:cNvPr id="30" name="TextBox 29">
            <a:extLst>
              <a:ext uri="{FF2B5EF4-FFF2-40B4-BE49-F238E27FC236}">
                <a16:creationId xmlns:a16="http://schemas.microsoft.com/office/drawing/2014/main" id="{C232BA81-DB45-2345-9124-815213FF0674}"/>
              </a:ext>
            </a:extLst>
          </p:cNvPr>
          <p:cNvSpPr txBox="1"/>
          <p:nvPr/>
        </p:nvSpPr>
        <p:spPr>
          <a:xfrm>
            <a:off x="6787711"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175834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13397-53D3-C140-A9A3-A86F8A3955AD}"/>
              </a:ext>
            </a:extLst>
          </p:cNvPr>
          <p:cNvSpPr>
            <a:spLocks noGrp="1"/>
          </p:cNvSpPr>
          <p:nvPr>
            <p:ph sz="half" idx="2"/>
          </p:nvPr>
        </p:nvSpPr>
        <p:spPr/>
        <p:txBody>
          <a:bodyPr/>
          <a:lstStyle/>
          <a:p>
            <a:endParaRPr lang="en-US" dirty="0"/>
          </a:p>
        </p:txBody>
      </p:sp>
      <p:sp>
        <p:nvSpPr>
          <p:cNvPr id="13" name="Slide Number Placeholder 12">
            <a:extLst>
              <a:ext uri="{FF2B5EF4-FFF2-40B4-BE49-F238E27FC236}">
                <a16:creationId xmlns:a16="http://schemas.microsoft.com/office/drawing/2014/main" id="{E3BEA644-4557-DA4D-817B-DC28D41DD5BC}"/>
              </a:ext>
            </a:extLst>
          </p:cNvPr>
          <p:cNvSpPr>
            <a:spLocks noGrp="1"/>
          </p:cNvSpPr>
          <p:nvPr>
            <p:ph type="sldNum" sz="quarter" idx="4"/>
          </p:nvPr>
        </p:nvSpPr>
        <p:spPr/>
        <p:txBody>
          <a:bodyPr/>
          <a:lstStyle/>
          <a:p>
            <a:fld id="{6D8456DB-9848-8B4C-B3FD-8382082A6DD4}" type="slidenum">
              <a:rPr lang="en-US" smtClean="0"/>
              <a:pPr/>
              <a:t>10</a:t>
            </a:fld>
            <a:endParaRPr lang="en-US" dirty="0"/>
          </a:p>
        </p:txBody>
      </p:sp>
      <p:sp>
        <p:nvSpPr>
          <p:cNvPr id="4" name="Rectangle 3">
            <a:extLst>
              <a:ext uri="{FF2B5EF4-FFF2-40B4-BE49-F238E27FC236}">
                <a16:creationId xmlns:a16="http://schemas.microsoft.com/office/drawing/2014/main" id="{3ECDABB5-7A8B-AE4F-A135-3F4657022D2A}"/>
              </a:ext>
            </a:extLst>
          </p:cNvPr>
          <p:cNvSpPr/>
          <p:nvPr/>
        </p:nvSpPr>
        <p:spPr>
          <a:xfrm>
            <a:off x="3795535" y="4830816"/>
            <a:ext cx="159838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Name and Year</a:t>
            </a:r>
            <a:endParaRPr lang="en-US" sz="1600" dirty="0"/>
          </a:p>
        </p:txBody>
      </p:sp>
      <p:cxnSp>
        <p:nvCxnSpPr>
          <p:cNvPr id="5" name="Straight Connector 4">
            <a:extLst>
              <a:ext uri="{FF2B5EF4-FFF2-40B4-BE49-F238E27FC236}">
                <a16:creationId xmlns:a16="http://schemas.microsoft.com/office/drawing/2014/main" id="{87F6246B-5207-BC4E-AA9A-0DFDC4C14EC9}"/>
              </a:ext>
            </a:extLst>
          </p:cNvPr>
          <p:cNvCxnSpPr>
            <a:cxnSpLocks/>
          </p:cNvCxnSpPr>
          <p:nvPr/>
        </p:nvCxnSpPr>
        <p:spPr>
          <a:xfrm>
            <a:off x="3893108" y="4630765"/>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5125024-2D38-1949-98C5-7398DBA85025}"/>
              </a:ext>
            </a:extLst>
          </p:cNvPr>
          <p:cNvSpPr/>
          <p:nvPr/>
        </p:nvSpPr>
        <p:spPr>
          <a:xfrm>
            <a:off x="3875933" y="1419568"/>
            <a:ext cx="569387" cy="1015663"/>
          </a:xfrm>
          <a:prstGeom prst="rect">
            <a:avLst/>
          </a:prstGeom>
        </p:spPr>
        <p:txBody>
          <a:bodyPr wrap="none">
            <a:spAutoFit/>
          </a:bodyPr>
          <a:lstStyle/>
          <a:p>
            <a:r>
              <a:rPr lang="en-US" sz="6000" b="1" dirty="0">
                <a:solidFill>
                  <a:schemeClr val="bg1"/>
                </a:solidFill>
                <a:latin typeface="Arial" panose="020B0604020202020204" pitchFamily="34" charset="0"/>
                <a:cs typeface="Arial" panose="020B0604020202020204" pitchFamily="34" charset="0"/>
              </a:rPr>
              <a:t>“</a:t>
            </a:r>
            <a:endParaRPr lang="en-US" sz="6000" dirty="0"/>
          </a:p>
        </p:txBody>
      </p:sp>
      <p:sp>
        <p:nvSpPr>
          <p:cNvPr id="7" name="Oval 6">
            <a:extLst>
              <a:ext uri="{FF2B5EF4-FFF2-40B4-BE49-F238E27FC236}">
                <a16:creationId xmlns:a16="http://schemas.microsoft.com/office/drawing/2014/main" id="{F0B25B62-50C6-F241-B624-093EE140DFF0}"/>
              </a:ext>
            </a:extLst>
          </p:cNvPr>
          <p:cNvSpPr/>
          <p:nvPr/>
        </p:nvSpPr>
        <p:spPr>
          <a:xfrm>
            <a:off x="3795535" y="1430719"/>
            <a:ext cx="707883" cy="70788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descr="A picture containing grass, outdoor, person, sport&#10;&#10;Description automatically generated">
            <a:extLst>
              <a:ext uri="{FF2B5EF4-FFF2-40B4-BE49-F238E27FC236}">
                <a16:creationId xmlns:a16="http://schemas.microsoft.com/office/drawing/2014/main" id="{93354760-57B4-4C02-A181-688655AF2ADE}"/>
              </a:ext>
            </a:extLst>
          </p:cNvPr>
          <p:cNvPicPr>
            <a:picLocks noGrp="1" noChangeAspect="1"/>
          </p:cNvPicPr>
          <p:nvPr>
            <p:ph type="pic" sz="quarter" idx="10"/>
          </p:nvPr>
        </p:nvPicPr>
        <p:blipFill>
          <a:blip r:embed="rId3"/>
          <a:srcRect l="16687" r="16687"/>
          <a:stretch>
            <a:fillRect/>
          </a:stretch>
        </p:blipFill>
        <p:spPr/>
      </p:pic>
      <p:sp>
        <p:nvSpPr>
          <p:cNvPr id="14" name="TextBox 13">
            <a:extLst>
              <a:ext uri="{FF2B5EF4-FFF2-40B4-BE49-F238E27FC236}">
                <a16:creationId xmlns:a16="http://schemas.microsoft.com/office/drawing/2014/main" id="{EBC95C97-ED6F-434E-9777-DE7683A383AB}"/>
              </a:ext>
            </a:extLst>
          </p:cNvPr>
          <p:cNvSpPr txBox="1"/>
          <p:nvPr/>
        </p:nvSpPr>
        <p:spPr>
          <a:xfrm>
            <a:off x="6787711" y="281991"/>
            <a:ext cx="2061999" cy="611387"/>
          </a:xfrm>
          <a:prstGeom prst="rect">
            <a:avLst/>
          </a:prstGeom>
          <a:solidFill>
            <a:srgbClr val="FFC000"/>
          </a:solidFill>
        </p:spPr>
        <p:txBody>
          <a:bodyPr wrap="square" rtlCol="0">
            <a:spAutoFit/>
          </a:bodyPr>
          <a:lstStyle/>
          <a:p>
            <a:r>
              <a:rPr lang="en-US" sz="1100" b="1" i="1" dirty="0"/>
              <a:t>Tip: Quote mark, circle, and yellow line can be deleted or moved if not needed.</a:t>
            </a:r>
          </a:p>
        </p:txBody>
      </p:sp>
      <p:sp>
        <p:nvSpPr>
          <p:cNvPr id="15" name="TextBox 14">
            <a:extLst>
              <a:ext uri="{FF2B5EF4-FFF2-40B4-BE49-F238E27FC236}">
                <a16:creationId xmlns:a16="http://schemas.microsoft.com/office/drawing/2014/main" id="{A8376C13-6F32-F940-B954-AA7C4840B456}"/>
              </a:ext>
            </a:extLst>
          </p:cNvPr>
          <p:cNvSpPr txBox="1"/>
          <p:nvPr/>
        </p:nvSpPr>
        <p:spPr>
          <a:xfrm>
            <a:off x="562889" y="5000734"/>
            <a:ext cx="2274339" cy="1107996"/>
          </a:xfrm>
          <a:prstGeom prst="rect">
            <a:avLst/>
          </a:prstGeom>
          <a:solidFill>
            <a:srgbClr val="FFC000"/>
          </a:solidFill>
        </p:spPr>
        <p:txBody>
          <a:bodyPr wrap="square" rtlCol="0">
            <a:spAutoFit/>
          </a:bodyPr>
          <a:lstStyle/>
          <a:p>
            <a:r>
              <a:rPr lang="en-US" sz="1100" b="1" i="1" dirty="0"/>
              <a:t>Tip: To replace photo, delete, then click on icon to insert picture. To alter placement, click photo, select Picture Format tab / Crop / move photo to desired placement / Crop</a:t>
            </a:r>
          </a:p>
        </p:txBody>
      </p:sp>
    </p:spTree>
    <p:extLst>
      <p:ext uri="{BB962C8B-B14F-4D97-AF65-F5344CB8AC3E}">
        <p14:creationId xmlns:p14="http://schemas.microsoft.com/office/powerpoint/2010/main" val="22551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3EF8FEC8-5C7A-FE48-BDC1-B0339B47FFCB}"/>
              </a:ext>
            </a:extLst>
          </p:cNvPr>
          <p:cNvSpPr/>
          <p:nvPr/>
        </p:nvSpPr>
        <p:spPr>
          <a:xfrm>
            <a:off x="714349" y="4306387"/>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22982FE-4254-614C-AC1D-F66BC415EC7F}"/>
              </a:ext>
            </a:extLst>
          </p:cNvPr>
          <p:cNvSpPr/>
          <p:nvPr/>
        </p:nvSpPr>
        <p:spPr>
          <a:xfrm>
            <a:off x="2662095"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815CB8F-9991-7543-9B5B-75C7117AE138}"/>
              </a:ext>
            </a:extLst>
          </p:cNvPr>
          <p:cNvSpPr/>
          <p:nvPr/>
        </p:nvSpPr>
        <p:spPr>
          <a:xfrm>
            <a:off x="4609841" y="4282326"/>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529266D-4175-4843-AD3B-FF9F307BDB58}"/>
              </a:ext>
            </a:extLst>
          </p:cNvPr>
          <p:cNvSpPr/>
          <p:nvPr/>
        </p:nvSpPr>
        <p:spPr>
          <a:xfrm>
            <a:off x="6557587"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B25CAEC-04C7-AF4C-8EF3-77CBC2031C42}"/>
              </a:ext>
            </a:extLst>
          </p:cNvPr>
          <p:cNvSpPr txBox="1"/>
          <p:nvPr/>
        </p:nvSpPr>
        <p:spPr>
          <a:xfrm>
            <a:off x="969499"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6" name="TextBox 15">
            <a:extLst>
              <a:ext uri="{FF2B5EF4-FFF2-40B4-BE49-F238E27FC236}">
                <a16:creationId xmlns:a16="http://schemas.microsoft.com/office/drawing/2014/main" id="{B97457FC-945B-2E49-87BA-90EDC2D31134}"/>
              </a:ext>
            </a:extLst>
          </p:cNvPr>
          <p:cNvSpPr txBox="1"/>
          <p:nvPr/>
        </p:nvSpPr>
        <p:spPr>
          <a:xfrm>
            <a:off x="833326"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7" name="TextBox 16">
            <a:extLst>
              <a:ext uri="{FF2B5EF4-FFF2-40B4-BE49-F238E27FC236}">
                <a16:creationId xmlns:a16="http://schemas.microsoft.com/office/drawing/2014/main" id="{EDE40AC3-9896-A84D-AA3E-76A100B6071E}"/>
              </a:ext>
            </a:extLst>
          </p:cNvPr>
          <p:cNvSpPr txBox="1"/>
          <p:nvPr/>
        </p:nvSpPr>
        <p:spPr>
          <a:xfrm>
            <a:off x="2970965"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8" name="TextBox 17">
            <a:extLst>
              <a:ext uri="{FF2B5EF4-FFF2-40B4-BE49-F238E27FC236}">
                <a16:creationId xmlns:a16="http://schemas.microsoft.com/office/drawing/2014/main" id="{09FE5220-2945-DC4C-8E9E-C7C4C1D45E74}"/>
              </a:ext>
            </a:extLst>
          </p:cNvPr>
          <p:cNvSpPr txBox="1"/>
          <p:nvPr/>
        </p:nvSpPr>
        <p:spPr>
          <a:xfrm>
            <a:off x="2834792"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9" name="TextBox 18">
            <a:extLst>
              <a:ext uri="{FF2B5EF4-FFF2-40B4-BE49-F238E27FC236}">
                <a16:creationId xmlns:a16="http://schemas.microsoft.com/office/drawing/2014/main" id="{54F84788-26FE-2249-85DF-28BFE5851C91}"/>
              </a:ext>
            </a:extLst>
          </p:cNvPr>
          <p:cNvSpPr txBox="1"/>
          <p:nvPr/>
        </p:nvSpPr>
        <p:spPr>
          <a:xfrm>
            <a:off x="4854820"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20" name="TextBox 19">
            <a:extLst>
              <a:ext uri="{FF2B5EF4-FFF2-40B4-BE49-F238E27FC236}">
                <a16:creationId xmlns:a16="http://schemas.microsoft.com/office/drawing/2014/main" id="{D11FF502-A121-9F45-AE00-35426B86E3EB}"/>
              </a:ext>
            </a:extLst>
          </p:cNvPr>
          <p:cNvSpPr txBox="1"/>
          <p:nvPr/>
        </p:nvSpPr>
        <p:spPr>
          <a:xfrm>
            <a:off x="4718647"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21" name="TextBox 20">
            <a:extLst>
              <a:ext uri="{FF2B5EF4-FFF2-40B4-BE49-F238E27FC236}">
                <a16:creationId xmlns:a16="http://schemas.microsoft.com/office/drawing/2014/main" id="{0098518E-4596-E548-92D9-C554367C77EB}"/>
              </a:ext>
            </a:extLst>
          </p:cNvPr>
          <p:cNvSpPr txBox="1"/>
          <p:nvPr/>
        </p:nvSpPr>
        <p:spPr>
          <a:xfrm>
            <a:off x="6820688"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22" name="TextBox 21">
            <a:extLst>
              <a:ext uri="{FF2B5EF4-FFF2-40B4-BE49-F238E27FC236}">
                <a16:creationId xmlns:a16="http://schemas.microsoft.com/office/drawing/2014/main" id="{297A8CC0-F8F1-1B45-BF88-D43DB7A6FE51}"/>
              </a:ext>
            </a:extLst>
          </p:cNvPr>
          <p:cNvSpPr txBox="1"/>
          <p:nvPr/>
        </p:nvSpPr>
        <p:spPr>
          <a:xfrm>
            <a:off x="6684515"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4" name="Slide Number Placeholder 13">
            <a:extLst>
              <a:ext uri="{FF2B5EF4-FFF2-40B4-BE49-F238E27FC236}">
                <a16:creationId xmlns:a16="http://schemas.microsoft.com/office/drawing/2014/main" id="{FE334F15-BF41-5F4E-8C79-F0D132AC89D1}"/>
              </a:ext>
            </a:extLst>
          </p:cNvPr>
          <p:cNvSpPr>
            <a:spLocks noGrp="1"/>
          </p:cNvSpPr>
          <p:nvPr>
            <p:ph type="sldNum" sz="quarter" idx="4"/>
          </p:nvPr>
        </p:nvSpPr>
        <p:spPr/>
        <p:txBody>
          <a:bodyPr/>
          <a:lstStyle/>
          <a:p>
            <a:fld id="{6D8456DB-9848-8B4C-B3FD-8382082A6DD4}" type="slidenum">
              <a:rPr lang="en-US" smtClean="0"/>
              <a:pPr/>
              <a:t>11</a:t>
            </a:fld>
            <a:endParaRPr lang="en-US" dirty="0"/>
          </a:p>
        </p:txBody>
      </p:sp>
      <p:sp>
        <p:nvSpPr>
          <p:cNvPr id="3" name="Text Placeholder 2">
            <a:extLst>
              <a:ext uri="{FF2B5EF4-FFF2-40B4-BE49-F238E27FC236}">
                <a16:creationId xmlns:a16="http://schemas.microsoft.com/office/drawing/2014/main" id="{71AA2C15-7E5C-7D4A-A2C7-EDE6345B9192}"/>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55F561C0-E5BE-244D-9E0B-C9BF1E641077}"/>
              </a:ext>
            </a:extLst>
          </p:cNvPr>
          <p:cNvSpPr>
            <a:spLocks noGrp="1"/>
          </p:cNvSpPr>
          <p:nvPr>
            <p:ph type="body" sz="half" idx="10"/>
          </p:nvPr>
        </p:nvSpPr>
        <p:spPr/>
        <p:txBody>
          <a:bodyPr/>
          <a:lstStyle/>
          <a:p>
            <a:endParaRPr lang="en-US" dirty="0"/>
          </a:p>
        </p:txBody>
      </p:sp>
      <p:sp>
        <p:nvSpPr>
          <p:cNvPr id="23" name="TextBox 22">
            <a:extLst>
              <a:ext uri="{FF2B5EF4-FFF2-40B4-BE49-F238E27FC236}">
                <a16:creationId xmlns:a16="http://schemas.microsoft.com/office/drawing/2014/main" id="{EBE3114C-121B-5249-91D5-38204156317E}"/>
              </a:ext>
            </a:extLst>
          </p:cNvPr>
          <p:cNvSpPr txBox="1"/>
          <p:nvPr/>
        </p:nvSpPr>
        <p:spPr>
          <a:xfrm>
            <a:off x="3402427" y="5943328"/>
            <a:ext cx="2061999" cy="430887"/>
          </a:xfrm>
          <a:prstGeom prst="rect">
            <a:avLst/>
          </a:prstGeom>
          <a:solidFill>
            <a:srgbClr val="FFC000"/>
          </a:solidFill>
        </p:spPr>
        <p:txBody>
          <a:bodyPr wrap="square" rtlCol="0">
            <a:spAutoFit/>
          </a:bodyPr>
          <a:lstStyle/>
          <a:p>
            <a:r>
              <a:rPr lang="en-US" sz="1100" b="1" i="1" dirty="0"/>
              <a:t>Tip: Circles can be deleted or moved if not needed.</a:t>
            </a:r>
          </a:p>
        </p:txBody>
      </p:sp>
    </p:spTree>
    <p:extLst>
      <p:ext uri="{BB962C8B-B14F-4D97-AF65-F5344CB8AC3E}">
        <p14:creationId xmlns:p14="http://schemas.microsoft.com/office/powerpoint/2010/main" val="211304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D25D4754-A7AD-604D-ACC9-1CA4500A2603}"/>
              </a:ext>
            </a:extLst>
          </p:cNvPr>
          <p:cNvSpPr>
            <a:spLocks noGrp="1"/>
          </p:cNvSpPr>
          <p:nvPr>
            <p:ph type="sldNum" sz="quarter" idx="4"/>
          </p:nvPr>
        </p:nvSpPr>
        <p:spPr/>
        <p:txBody>
          <a:bodyPr/>
          <a:lstStyle/>
          <a:p>
            <a:fld id="{6D8456DB-9848-8B4C-B3FD-8382082A6DD4}" type="slidenum">
              <a:rPr lang="en-US" smtClean="0"/>
              <a:pPr/>
              <a:t>12</a:t>
            </a:fld>
            <a:endParaRPr lang="en-US" dirty="0"/>
          </a:p>
        </p:txBody>
      </p:sp>
      <p:pic>
        <p:nvPicPr>
          <p:cNvPr id="18" name="Picture Placeholder 17">
            <a:extLst>
              <a:ext uri="{FF2B5EF4-FFF2-40B4-BE49-F238E27FC236}">
                <a16:creationId xmlns:a16="http://schemas.microsoft.com/office/drawing/2014/main" id="{61E207FE-0C09-694D-BF1E-2C37FBEC908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26" name="Text Placeholder 25">
            <a:extLst>
              <a:ext uri="{FF2B5EF4-FFF2-40B4-BE49-F238E27FC236}">
                <a16:creationId xmlns:a16="http://schemas.microsoft.com/office/drawing/2014/main" id="{E01C3EDE-79B0-CC49-89BD-09EC4A0ADB9A}"/>
              </a:ext>
            </a:extLst>
          </p:cNvPr>
          <p:cNvSpPr>
            <a:spLocks noGrp="1"/>
          </p:cNvSpPr>
          <p:nvPr>
            <p:ph type="body" idx="1"/>
          </p:nvPr>
        </p:nvSpPr>
        <p:spPr/>
        <p:txBody>
          <a:bodyPr/>
          <a:lstStyle/>
          <a:p>
            <a:endParaRPr lang="en-US"/>
          </a:p>
        </p:txBody>
      </p:sp>
      <p:sp>
        <p:nvSpPr>
          <p:cNvPr id="6" name="Oval 5">
            <a:extLst>
              <a:ext uri="{FF2B5EF4-FFF2-40B4-BE49-F238E27FC236}">
                <a16:creationId xmlns:a16="http://schemas.microsoft.com/office/drawing/2014/main" id="{A15E9B45-67DA-7145-8F8C-C910E95FA39E}"/>
              </a:ext>
            </a:extLst>
          </p:cNvPr>
          <p:cNvSpPr/>
          <p:nvPr/>
        </p:nvSpPr>
        <p:spPr>
          <a:xfrm>
            <a:off x="714349" y="4306387"/>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6285D92-9751-F64F-A513-FE31824C21B8}"/>
              </a:ext>
            </a:extLst>
          </p:cNvPr>
          <p:cNvSpPr/>
          <p:nvPr/>
        </p:nvSpPr>
        <p:spPr>
          <a:xfrm>
            <a:off x="2662095"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288F636-FE06-2946-ACF0-EBD5B30EA9F7}"/>
              </a:ext>
            </a:extLst>
          </p:cNvPr>
          <p:cNvSpPr/>
          <p:nvPr/>
        </p:nvSpPr>
        <p:spPr>
          <a:xfrm>
            <a:off x="4609841" y="4282326"/>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BD8F0E4-2509-464A-89EC-2285E8A9B6B2}"/>
              </a:ext>
            </a:extLst>
          </p:cNvPr>
          <p:cNvSpPr/>
          <p:nvPr/>
        </p:nvSpPr>
        <p:spPr>
          <a:xfrm>
            <a:off x="6557587"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15BF3D2-8B70-3847-972A-B9382345EEF5}"/>
              </a:ext>
            </a:extLst>
          </p:cNvPr>
          <p:cNvSpPr txBox="1"/>
          <p:nvPr/>
        </p:nvSpPr>
        <p:spPr>
          <a:xfrm>
            <a:off x="969499"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1" name="TextBox 10">
            <a:extLst>
              <a:ext uri="{FF2B5EF4-FFF2-40B4-BE49-F238E27FC236}">
                <a16:creationId xmlns:a16="http://schemas.microsoft.com/office/drawing/2014/main" id="{11B2228D-4745-AE4D-AF54-10FA70C3E313}"/>
              </a:ext>
            </a:extLst>
          </p:cNvPr>
          <p:cNvSpPr txBox="1"/>
          <p:nvPr/>
        </p:nvSpPr>
        <p:spPr>
          <a:xfrm>
            <a:off x="833326"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2" name="TextBox 11">
            <a:extLst>
              <a:ext uri="{FF2B5EF4-FFF2-40B4-BE49-F238E27FC236}">
                <a16:creationId xmlns:a16="http://schemas.microsoft.com/office/drawing/2014/main" id="{283D8852-CA66-4845-863E-E0A3F264589B}"/>
              </a:ext>
            </a:extLst>
          </p:cNvPr>
          <p:cNvSpPr txBox="1"/>
          <p:nvPr/>
        </p:nvSpPr>
        <p:spPr>
          <a:xfrm>
            <a:off x="2970965"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3" name="TextBox 12">
            <a:extLst>
              <a:ext uri="{FF2B5EF4-FFF2-40B4-BE49-F238E27FC236}">
                <a16:creationId xmlns:a16="http://schemas.microsoft.com/office/drawing/2014/main" id="{0ADC6CD2-072C-2244-BC60-212C092AE20E}"/>
              </a:ext>
            </a:extLst>
          </p:cNvPr>
          <p:cNvSpPr txBox="1"/>
          <p:nvPr/>
        </p:nvSpPr>
        <p:spPr>
          <a:xfrm>
            <a:off x="2834792"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4" name="TextBox 13">
            <a:extLst>
              <a:ext uri="{FF2B5EF4-FFF2-40B4-BE49-F238E27FC236}">
                <a16:creationId xmlns:a16="http://schemas.microsoft.com/office/drawing/2014/main" id="{2F2758B4-619A-2749-841A-DB9472962029}"/>
              </a:ext>
            </a:extLst>
          </p:cNvPr>
          <p:cNvSpPr txBox="1"/>
          <p:nvPr/>
        </p:nvSpPr>
        <p:spPr>
          <a:xfrm>
            <a:off x="4854820"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5" name="TextBox 14">
            <a:extLst>
              <a:ext uri="{FF2B5EF4-FFF2-40B4-BE49-F238E27FC236}">
                <a16:creationId xmlns:a16="http://schemas.microsoft.com/office/drawing/2014/main" id="{724CFF45-1C07-C241-B0D9-37CCAEC947AC}"/>
              </a:ext>
            </a:extLst>
          </p:cNvPr>
          <p:cNvSpPr txBox="1"/>
          <p:nvPr/>
        </p:nvSpPr>
        <p:spPr>
          <a:xfrm>
            <a:off x="4718647"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6" name="TextBox 15">
            <a:extLst>
              <a:ext uri="{FF2B5EF4-FFF2-40B4-BE49-F238E27FC236}">
                <a16:creationId xmlns:a16="http://schemas.microsoft.com/office/drawing/2014/main" id="{9C67F91E-8FE5-E64A-A9CD-9FD406C1BE55}"/>
              </a:ext>
            </a:extLst>
          </p:cNvPr>
          <p:cNvSpPr txBox="1"/>
          <p:nvPr/>
        </p:nvSpPr>
        <p:spPr>
          <a:xfrm>
            <a:off x="6820688"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7" name="TextBox 16">
            <a:extLst>
              <a:ext uri="{FF2B5EF4-FFF2-40B4-BE49-F238E27FC236}">
                <a16:creationId xmlns:a16="http://schemas.microsoft.com/office/drawing/2014/main" id="{FB791616-1CB8-1E49-9403-198D5F9B009A}"/>
              </a:ext>
            </a:extLst>
          </p:cNvPr>
          <p:cNvSpPr txBox="1"/>
          <p:nvPr/>
        </p:nvSpPr>
        <p:spPr>
          <a:xfrm>
            <a:off x="6684515"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23" name="TextBox 22">
            <a:extLst>
              <a:ext uri="{FF2B5EF4-FFF2-40B4-BE49-F238E27FC236}">
                <a16:creationId xmlns:a16="http://schemas.microsoft.com/office/drawing/2014/main" id="{0E8B42A0-72EB-F044-85C9-8989A74432C1}"/>
              </a:ext>
            </a:extLst>
          </p:cNvPr>
          <p:cNvSpPr txBox="1"/>
          <p:nvPr/>
        </p:nvSpPr>
        <p:spPr>
          <a:xfrm>
            <a:off x="1590804" y="1847559"/>
            <a:ext cx="5962391" cy="430887"/>
          </a:xfrm>
          <a:prstGeom prst="rect">
            <a:avLst/>
          </a:prstGeom>
          <a:solidFill>
            <a:srgbClr val="FFC000"/>
          </a:solidFill>
        </p:spPr>
        <p:txBody>
          <a:bodyPr wrap="square" rtlCol="0">
            <a:spAutoFit/>
          </a:bodyPr>
          <a:lstStyle/>
          <a:p>
            <a:pPr algn="ctr"/>
            <a:r>
              <a:rPr lang="en-US" sz="1100" b="1" i="1" dirty="0"/>
              <a:t>Tip: To replace photo, delete, then click on icon to insert picture. To alter placement, click photo, select Picture Format tab / Crop / move photo to desired placement / Crop</a:t>
            </a:r>
          </a:p>
        </p:txBody>
      </p:sp>
      <p:sp>
        <p:nvSpPr>
          <p:cNvPr id="19" name="TextBox 18">
            <a:extLst>
              <a:ext uri="{FF2B5EF4-FFF2-40B4-BE49-F238E27FC236}">
                <a16:creationId xmlns:a16="http://schemas.microsoft.com/office/drawing/2014/main" id="{8734A69F-B719-1F42-9345-47C8DB428117}"/>
              </a:ext>
            </a:extLst>
          </p:cNvPr>
          <p:cNvSpPr txBox="1"/>
          <p:nvPr/>
        </p:nvSpPr>
        <p:spPr>
          <a:xfrm>
            <a:off x="3402427" y="5943328"/>
            <a:ext cx="2061999" cy="430887"/>
          </a:xfrm>
          <a:prstGeom prst="rect">
            <a:avLst/>
          </a:prstGeom>
          <a:solidFill>
            <a:srgbClr val="FFC000"/>
          </a:solidFill>
        </p:spPr>
        <p:txBody>
          <a:bodyPr wrap="square" rtlCol="0">
            <a:spAutoFit/>
          </a:bodyPr>
          <a:lstStyle/>
          <a:p>
            <a:r>
              <a:rPr lang="en-US" sz="1100" b="1" i="1" dirty="0"/>
              <a:t>Tip: Circles can be deleted or moved if not needed.</a:t>
            </a:r>
          </a:p>
        </p:txBody>
      </p:sp>
    </p:spTree>
    <p:extLst>
      <p:ext uri="{BB962C8B-B14F-4D97-AF65-F5344CB8AC3E}">
        <p14:creationId xmlns:p14="http://schemas.microsoft.com/office/powerpoint/2010/main" val="322374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473B07-DFEA-9F44-AD5E-C49E4FCDA38D}"/>
              </a:ext>
            </a:extLst>
          </p:cNvPr>
          <p:cNvSpPr>
            <a:spLocks noGrp="1"/>
          </p:cNvSpPr>
          <p:nvPr>
            <p:ph type="body" sz="half" idx="2"/>
          </p:nvPr>
        </p:nvSpPr>
        <p:spPr/>
        <p:txBody>
          <a:bodyPr/>
          <a:lstStyle/>
          <a:p>
            <a:r>
              <a:rPr lang="en-US" b="1" dirty="0">
                <a:solidFill>
                  <a:srgbClr val="0075BF"/>
                </a:solidFill>
              </a:rPr>
              <a:t>BODY COPY OR FACTS. </a:t>
            </a:r>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 </a:t>
            </a:r>
          </a:p>
          <a:p>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p:txBody>
      </p:sp>
      <p:sp>
        <p:nvSpPr>
          <p:cNvPr id="5" name="Text Placeholder 4">
            <a:extLst>
              <a:ext uri="{FF2B5EF4-FFF2-40B4-BE49-F238E27FC236}">
                <a16:creationId xmlns:a16="http://schemas.microsoft.com/office/drawing/2014/main" id="{E2634A83-3423-D14E-8DCD-4036C7748EC7}"/>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9BF0FF86-2CE1-7948-B094-0F88BEF5F17A}"/>
              </a:ext>
            </a:extLst>
          </p:cNvPr>
          <p:cNvSpPr>
            <a:spLocks noGrp="1"/>
          </p:cNvSpPr>
          <p:nvPr>
            <p:ph type="body" sz="half" idx="10"/>
          </p:nvPr>
        </p:nvSpPr>
        <p:spPr/>
        <p:txBody>
          <a:bodyPr/>
          <a:lstStyle/>
          <a:p>
            <a:r>
              <a:rPr lang="en-US" b="1">
                <a:solidFill>
                  <a:srgbClr val="0075BF"/>
                </a:solidFill>
              </a:rPr>
              <a:t>BODY COPY OR FACTS. </a:t>
            </a:r>
            <a:r>
              <a:rPr lang="en-US">
                <a:solidFill>
                  <a:srgbClr val="7B8490"/>
                </a:solidFill>
              </a:rPr>
              <a:t>Ut que endandit maio cusciumquia ducim ellignatis erum estiandi ad que porestis aut eos nim archit acerum ditione derum audae perum nis quostiae eario verupta doluptatasi aut qui od magnimolupta qui consequidem. Nam faceatur. </a:t>
            </a:r>
          </a:p>
          <a:p>
            <a:r>
              <a:rPr lang="en-US">
                <a:solidFill>
                  <a:srgbClr val="7B8490"/>
                </a:solidFill>
              </a:rPr>
              <a:t>Ut que endandit maio cusciumquia ducim ellignatis erum estiandi ad que porestis aut eos nim archit acerum ditione derum audae perum nis quostiae eario verupta doluptatasi aut qui od magnimolupta qui consequidem. Nam faceatur.</a:t>
            </a:r>
          </a:p>
          <a:p>
            <a:endParaRPr lang="en-US" dirty="0"/>
          </a:p>
        </p:txBody>
      </p:sp>
      <p:sp>
        <p:nvSpPr>
          <p:cNvPr id="8" name="Slide Number Placeholder 7">
            <a:extLst>
              <a:ext uri="{FF2B5EF4-FFF2-40B4-BE49-F238E27FC236}">
                <a16:creationId xmlns:a16="http://schemas.microsoft.com/office/drawing/2014/main" id="{D03E2A61-8824-2E45-92FD-F27F7F4051ED}"/>
              </a:ext>
            </a:extLst>
          </p:cNvPr>
          <p:cNvSpPr>
            <a:spLocks noGrp="1"/>
          </p:cNvSpPr>
          <p:nvPr>
            <p:ph type="sldNum" sz="quarter" idx="4"/>
          </p:nvPr>
        </p:nvSpPr>
        <p:spPr/>
        <p:txBody>
          <a:bodyPr/>
          <a:lstStyle/>
          <a:p>
            <a:fld id="{6D8456DB-9848-8B4C-B3FD-8382082A6DD4}" type="slidenum">
              <a:rPr lang="en-US" smtClean="0"/>
              <a:pPr/>
              <a:t>13</a:t>
            </a:fld>
            <a:endParaRPr lang="en-US" dirty="0"/>
          </a:p>
        </p:txBody>
      </p:sp>
    </p:spTree>
    <p:extLst>
      <p:ext uri="{BB962C8B-B14F-4D97-AF65-F5344CB8AC3E}">
        <p14:creationId xmlns:p14="http://schemas.microsoft.com/office/powerpoint/2010/main" val="395617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656BDC-156F-674F-90F4-508317CFD1C4}"/>
              </a:ext>
            </a:extLst>
          </p:cNvPr>
          <p:cNvSpPr/>
          <p:nvPr/>
        </p:nvSpPr>
        <p:spPr>
          <a:xfrm>
            <a:off x="4082017" y="984670"/>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41EFBC4-294D-A04E-A98A-31D2D2E651EF}"/>
              </a:ext>
            </a:extLst>
          </p:cNvPr>
          <p:cNvSpPr/>
          <p:nvPr/>
        </p:nvSpPr>
        <p:spPr>
          <a:xfrm>
            <a:off x="4082017" y="2386587"/>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396DC26-83BD-D24B-9FB3-B0D94C009F97}"/>
              </a:ext>
            </a:extLst>
          </p:cNvPr>
          <p:cNvSpPr/>
          <p:nvPr/>
        </p:nvSpPr>
        <p:spPr>
          <a:xfrm>
            <a:off x="4082017" y="3808174"/>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B22E0F7-C6A5-7D47-A412-CAFD350D2961}"/>
              </a:ext>
            </a:extLst>
          </p:cNvPr>
          <p:cNvSpPr/>
          <p:nvPr/>
        </p:nvSpPr>
        <p:spPr>
          <a:xfrm>
            <a:off x="4082016" y="5229761"/>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76AF13B-7523-6746-8FF0-1B54508BB2FC}"/>
              </a:ext>
            </a:extLst>
          </p:cNvPr>
          <p:cNvSpPr txBox="1"/>
          <p:nvPr/>
        </p:nvSpPr>
        <p:spPr>
          <a:xfrm>
            <a:off x="4950694" y="1046223"/>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C6563D5-5CAB-9140-89CA-40200B83149F}"/>
              </a:ext>
            </a:extLst>
          </p:cNvPr>
          <p:cNvSpPr txBox="1"/>
          <p:nvPr/>
        </p:nvSpPr>
        <p:spPr>
          <a:xfrm>
            <a:off x="4950694" y="2448140"/>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3D6CFB3-00FA-454D-9DF5-C0EF273D53B2}"/>
              </a:ext>
            </a:extLst>
          </p:cNvPr>
          <p:cNvSpPr txBox="1"/>
          <p:nvPr/>
        </p:nvSpPr>
        <p:spPr>
          <a:xfrm>
            <a:off x="4950693" y="3869727"/>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E84D42-2528-7A48-83B2-1979A3FE0EE6}"/>
              </a:ext>
            </a:extLst>
          </p:cNvPr>
          <p:cNvSpPr txBox="1"/>
          <p:nvPr/>
        </p:nvSpPr>
        <p:spPr>
          <a:xfrm>
            <a:off x="4950692" y="5291314"/>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685A802-0E1A-9445-99A0-F6DA73BD8B1C}"/>
              </a:ext>
            </a:extLst>
          </p:cNvPr>
          <p:cNvPicPr>
            <a:picLocks noChangeAspect="1"/>
          </p:cNvPicPr>
          <p:nvPr/>
        </p:nvPicPr>
        <p:blipFill>
          <a:blip r:embed="rId2"/>
          <a:stretch>
            <a:fillRect/>
          </a:stretch>
        </p:blipFill>
        <p:spPr>
          <a:xfrm>
            <a:off x="4182638" y="1134115"/>
            <a:ext cx="529202" cy="429977"/>
          </a:xfrm>
          <a:prstGeom prst="rect">
            <a:avLst/>
          </a:prstGeom>
        </p:spPr>
      </p:pic>
      <p:pic>
        <p:nvPicPr>
          <p:cNvPr id="15" name="Picture 14">
            <a:extLst>
              <a:ext uri="{FF2B5EF4-FFF2-40B4-BE49-F238E27FC236}">
                <a16:creationId xmlns:a16="http://schemas.microsoft.com/office/drawing/2014/main" id="{780599E8-A260-7044-A29F-CE86DE5BB799}"/>
              </a:ext>
            </a:extLst>
          </p:cNvPr>
          <p:cNvPicPr>
            <a:picLocks noChangeAspect="1"/>
          </p:cNvPicPr>
          <p:nvPr/>
        </p:nvPicPr>
        <p:blipFill>
          <a:blip r:embed="rId3"/>
          <a:stretch>
            <a:fillRect/>
          </a:stretch>
        </p:blipFill>
        <p:spPr>
          <a:xfrm>
            <a:off x="4204251" y="2519287"/>
            <a:ext cx="468109" cy="468109"/>
          </a:xfrm>
          <a:prstGeom prst="rect">
            <a:avLst/>
          </a:prstGeom>
        </p:spPr>
      </p:pic>
      <p:pic>
        <p:nvPicPr>
          <p:cNvPr id="16" name="Picture 15">
            <a:extLst>
              <a:ext uri="{FF2B5EF4-FFF2-40B4-BE49-F238E27FC236}">
                <a16:creationId xmlns:a16="http://schemas.microsoft.com/office/drawing/2014/main" id="{14D7A440-4D27-A442-9F74-51F58B6D8E3C}"/>
              </a:ext>
            </a:extLst>
          </p:cNvPr>
          <p:cNvPicPr>
            <a:picLocks noChangeAspect="1"/>
          </p:cNvPicPr>
          <p:nvPr/>
        </p:nvPicPr>
        <p:blipFill>
          <a:blip r:embed="rId4"/>
          <a:stretch>
            <a:fillRect/>
          </a:stretch>
        </p:blipFill>
        <p:spPr>
          <a:xfrm>
            <a:off x="4211446" y="3936635"/>
            <a:ext cx="444640" cy="444640"/>
          </a:xfrm>
          <a:prstGeom prst="rect">
            <a:avLst/>
          </a:prstGeom>
        </p:spPr>
      </p:pic>
      <p:pic>
        <p:nvPicPr>
          <p:cNvPr id="17" name="Picture 16">
            <a:extLst>
              <a:ext uri="{FF2B5EF4-FFF2-40B4-BE49-F238E27FC236}">
                <a16:creationId xmlns:a16="http://schemas.microsoft.com/office/drawing/2014/main" id="{A13E1EDD-F3F4-9B4A-955B-666DB008FBA0}"/>
              </a:ext>
            </a:extLst>
          </p:cNvPr>
          <p:cNvPicPr>
            <a:picLocks noChangeAspect="1"/>
          </p:cNvPicPr>
          <p:nvPr/>
        </p:nvPicPr>
        <p:blipFill>
          <a:blip r:embed="rId5"/>
          <a:stretch>
            <a:fillRect/>
          </a:stretch>
        </p:blipFill>
        <p:spPr>
          <a:xfrm>
            <a:off x="4287646" y="5338074"/>
            <a:ext cx="368440" cy="491253"/>
          </a:xfrm>
          <a:prstGeom prst="rect">
            <a:avLst/>
          </a:prstGeom>
        </p:spPr>
      </p:pic>
      <p:sp>
        <p:nvSpPr>
          <p:cNvPr id="5" name="Text Placeholder 4">
            <a:extLst>
              <a:ext uri="{FF2B5EF4-FFF2-40B4-BE49-F238E27FC236}">
                <a16:creationId xmlns:a16="http://schemas.microsoft.com/office/drawing/2014/main" id="{E2FAE958-A789-EE46-ABF7-6E07DD048738}"/>
              </a:ext>
            </a:extLst>
          </p:cNvPr>
          <p:cNvSpPr>
            <a:spLocks noGrp="1"/>
          </p:cNvSpPr>
          <p:nvPr>
            <p:ph type="body" idx="1"/>
          </p:nvPr>
        </p:nvSpPr>
        <p:spPr/>
        <p:txBody>
          <a:bodyPr/>
          <a:lstStyle/>
          <a:p>
            <a:endParaRPr lang="en-US"/>
          </a:p>
        </p:txBody>
      </p:sp>
      <p:sp>
        <p:nvSpPr>
          <p:cNvPr id="21" name="Slide Number Placeholder 20">
            <a:extLst>
              <a:ext uri="{FF2B5EF4-FFF2-40B4-BE49-F238E27FC236}">
                <a16:creationId xmlns:a16="http://schemas.microsoft.com/office/drawing/2014/main" id="{BF904AD5-F3F7-D34D-BBE7-73B1F9E6381E}"/>
              </a:ext>
            </a:extLst>
          </p:cNvPr>
          <p:cNvSpPr>
            <a:spLocks noGrp="1"/>
          </p:cNvSpPr>
          <p:nvPr>
            <p:ph type="sldNum" sz="quarter" idx="4"/>
          </p:nvPr>
        </p:nvSpPr>
        <p:spPr/>
        <p:txBody>
          <a:bodyPr/>
          <a:lstStyle/>
          <a:p>
            <a:fld id="{6D8456DB-9848-8B4C-B3FD-8382082A6DD4}" type="slidenum">
              <a:rPr lang="en-US" smtClean="0"/>
              <a:pPr/>
              <a:t>14</a:t>
            </a:fld>
            <a:endParaRPr lang="en-US" dirty="0"/>
          </a:p>
        </p:txBody>
      </p:sp>
      <p:sp>
        <p:nvSpPr>
          <p:cNvPr id="20" name="Text Placeholder 19">
            <a:extLst>
              <a:ext uri="{FF2B5EF4-FFF2-40B4-BE49-F238E27FC236}">
                <a16:creationId xmlns:a16="http://schemas.microsoft.com/office/drawing/2014/main" id="{AF46198A-7363-3542-AC37-CC40C72BF3DC}"/>
              </a:ext>
            </a:extLst>
          </p:cNvPr>
          <p:cNvSpPr>
            <a:spLocks noGrp="1"/>
          </p:cNvSpPr>
          <p:nvPr>
            <p:ph type="body" sz="half" idx="10"/>
          </p:nvPr>
        </p:nvSpPr>
        <p:spPr/>
        <p:txBody>
          <a:bodyPr/>
          <a:lstStyle/>
          <a:p>
            <a:endParaRPr lang="en-US" dirty="0"/>
          </a:p>
        </p:txBody>
      </p:sp>
      <p:sp>
        <p:nvSpPr>
          <p:cNvPr id="18" name="TextBox 17">
            <a:extLst>
              <a:ext uri="{FF2B5EF4-FFF2-40B4-BE49-F238E27FC236}">
                <a16:creationId xmlns:a16="http://schemas.microsoft.com/office/drawing/2014/main" id="{4C5BD92E-F081-8140-BBA6-08D6DB98C00D}"/>
              </a:ext>
            </a:extLst>
          </p:cNvPr>
          <p:cNvSpPr txBox="1"/>
          <p:nvPr/>
        </p:nvSpPr>
        <p:spPr>
          <a:xfrm>
            <a:off x="4182638" y="347661"/>
            <a:ext cx="3338287" cy="430887"/>
          </a:xfrm>
          <a:prstGeom prst="rect">
            <a:avLst/>
          </a:prstGeom>
          <a:solidFill>
            <a:srgbClr val="FFC000"/>
          </a:solidFill>
        </p:spPr>
        <p:txBody>
          <a:bodyPr wrap="square" rtlCol="0">
            <a:spAutoFit/>
          </a:bodyPr>
          <a:lstStyle/>
          <a:p>
            <a:r>
              <a:rPr lang="en-US" sz="1100" b="1" i="1" dirty="0"/>
              <a:t>Tip: Visit </a:t>
            </a:r>
            <a:r>
              <a:rPr lang="en-US" sz="1100" b="1" i="1" dirty="0" err="1"/>
              <a:t>bentley.edu</a:t>
            </a:r>
            <a:r>
              <a:rPr lang="en-US" sz="1100" b="1" i="1" dirty="0"/>
              <a:t>/brand to access the icon library and customize the visuals below</a:t>
            </a:r>
          </a:p>
        </p:txBody>
      </p:sp>
    </p:spTree>
    <p:extLst>
      <p:ext uri="{BB962C8B-B14F-4D97-AF65-F5344CB8AC3E}">
        <p14:creationId xmlns:p14="http://schemas.microsoft.com/office/powerpoint/2010/main" val="387500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6AF13B-7523-6746-8FF0-1B54508BB2FC}"/>
              </a:ext>
            </a:extLst>
          </p:cNvPr>
          <p:cNvSpPr txBox="1"/>
          <p:nvPr/>
        </p:nvSpPr>
        <p:spPr>
          <a:xfrm>
            <a:off x="3655633" y="645198"/>
            <a:ext cx="4862725" cy="2800767"/>
          </a:xfrm>
          <a:prstGeom prst="rect">
            <a:avLst/>
          </a:prstGeom>
          <a:noFill/>
        </p:spPr>
        <p:txBody>
          <a:bodyPr wrap="square" rtlCol="0">
            <a:spAutoFit/>
          </a:bodyPr>
          <a:lstStyle/>
          <a:p>
            <a:r>
              <a:rPr lang="en-US" sz="1600" b="1" dirty="0">
                <a:solidFill>
                  <a:srgbClr val="0075BF"/>
                </a:solidFill>
              </a:rPr>
              <a:t>INTRO TEXT</a:t>
            </a:r>
            <a:r>
              <a:rPr lang="en-US" sz="1600" dirty="0">
                <a:solidFill>
                  <a:srgbClr val="0075BF"/>
                </a:solidFill>
              </a:rPr>
              <a:t>. </a:t>
            </a:r>
            <a:r>
              <a:rPr lang="en-US" sz="1600" dirty="0">
                <a:solidFill>
                  <a:srgbClr val="7B8490"/>
                </a:solidFill>
              </a:rPr>
              <a:t>Ut que endandit maio cusciumquia ducim ellignatis erum estiandi ad que porestis aut eos nim archit acerum ditione derum. Ut que endandit maio cusciumquia ducim ellignatis erum estiandi ad que porestis aut eos nim archit acerum ditione derum. </a:t>
            </a:r>
          </a:p>
          <a:p>
            <a:endParaRPr lang="en-US" sz="1600" dirty="0">
              <a:solidFill>
                <a:srgbClr val="7B8490"/>
              </a:solidFill>
            </a:endParaRPr>
          </a:p>
          <a:p>
            <a:r>
              <a:rPr lang="en-US" sz="1600" dirty="0">
                <a:solidFill>
                  <a:srgbClr val="7B8490"/>
                </a:solidFill>
              </a:rPr>
              <a:t>Ut que endandit maio cusciumquia ducim ellignatis erum estiandi ad que porestis aut eos nim archit acerum ditione derum.</a:t>
            </a:r>
          </a:p>
          <a:p>
            <a:endParaRPr lang="en-US" sz="1600" dirty="0">
              <a:solidFill>
                <a:srgbClr val="7B8490"/>
              </a:solidFill>
            </a:endParaRPr>
          </a:p>
        </p:txBody>
      </p:sp>
      <p:graphicFrame>
        <p:nvGraphicFramePr>
          <p:cNvPr id="6" name="Chart 5">
            <a:extLst>
              <a:ext uri="{FF2B5EF4-FFF2-40B4-BE49-F238E27FC236}">
                <a16:creationId xmlns:a16="http://schemas.microsoft.com/office/drawing/2014/main" id="{198733BD-F8A9-EA4D-9830-DDAC39E7A114}"/>
              </a:ext>
            </a:extLst>
          </p:cNvPr>
          <p:cNvGraphicFramePr/>
          <p:nvPr>
            <p:extLst>
              <p:ext uri="{D42A27DB-BD31-4B8C-83A1-F6EECF244321}">
                <p14:modId xmlns:p14="http://schemas.microsoft.com/office/powerpoint/2010/main" val="2160021922"/>
              </p:ext>
            </p:extLst>
          </p:nvPr>
        </p:nvGraphicFramePr>
        <p:xfrm>
          <a:off x="3365253" y="3591187"/>
          <a:ext cx="2744406" cy="18296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97A1968-4CDA-674C-B27C-F205857009BA}"/>
              </a:ext>
            </a:extLst>
          </p:cNvPr>
          <p:cNvSpPr txBox="1"/>
          <p:nvPr/>
        </p:nvSpPr>
        <p:spPr>
          <a:xfrm>
            <a:off x="4242446" y="4190518"/>
            <a:ext cx="119086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73</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8" name="TextBox 7">
            <a:extLst>
              <a:ext uri="{FF2B5EF4-FFF2-40B4-BE49-F238E27FC236}">
                <a16:creationId xmlns:a16="http://schemas.microsoft.com/office/drawing/2014/main" id="{D37BFE52-5F73-8E4E-B3E0-B7D989EA1859}"/>
              </a:ext>
            </a:extLst>
          </p:cNvPr>
          <p:cNvSpPr txBox="1"/>
          <p:nvPr/>
        </p:nvSpPr>
        <p:spPr>
          <a:xfrm>
            <a:off x="3902802" y="5480552"/>
            <a:ext cx="1647086" cy="738664"/>
          </a:xfrm>
          <a:prstGeom prst="rect">
            <a:avLst/>
          </a:prstGeom>
          <a:noFill/>
        </p:spPr>
        <p:txBody>
          <a:bodyPr wrap="square" rtlCol="0">
            <a:spAutoFit/>
          </a:bodyPr>
          <a:lstStyle/>
          <a:p>
            <a:pPr algn="ctr"/>
            <a:r>
              <a:rPr lang="en-US" sz="1400" b="1" dirty="0">
                <a:solidFill>
                  <a:srgbClr val="0075BF"/>
                </a:solidFill>
                <a:latin typeface="+mj-lt"/>
              </a:rPr>
              <a:t>TITLE</a:t>
            </a:r>
          </a:p>
          <a:p>
            <a:pPr algn="ctr"/>
            <a:r>
              <a:rPr lang="en-US" sz="1400" dirty="0"/>
              <a:t>Molorro dolorerio explitio corername</a:t>
            </a:r>
            <a:endParaRPr lang="en-US" sz="1300" dirty="0">
              <a:latin typeface="+mj-lt"/>
            </a:endParaRPr>
          </a:p>
        </p:txBody>
      </p:sp>
      <p:graphicFrame>
        <p:nvGraphicFramePr>
          <p:cNvPr id="9" name="Chart 8">
            <a:extLst>
              <a:ext uri="{FF2B5EF4-FFF2-40B4-BE49-F238E27FC236}">
                <a16:creationId xmlns:a16="http://schemas.microsoft.com/office/drawing/2014/main" id="{50BE6F6B-B1C4-9A40-8A56-3F047CACF6C3}"/>
              </a:ext>
            </a:extLst>
          </p:cNvPr>
          <p:cNvGraphicFramePr/>
          <p:nvPr>
            <p:extLst>
              <p:ext uri="{D42A27DB-BD31-4B8C-83A1-F6EECF244321}">
                <p14:modId xmlns:p14="http://schemas.microsoft.com/office/powerpoint/2010/main" val="2369475555"/>
              </p:ext>
            </p:extLst>
          </p:nvPr>
        </p:nvGraphicFramePr>
        <p:xfrm>
          <a:off x="5509933" y="3591187"/>
          <a:ext cx="2744406" cy="18296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74FC9F4-4A9D-FA41-88BF-09B93DDD7F9E}"/>
              </a:ext>
            </a:extLst>
          </p:cNvPr>
          <p:cNvSpPr txBox="1"/>
          <p:nvPr/>
        </p:nvSpPr>
        <p:spPr>
          <a:xfrm>
            <a:off x="6353363" y="4190518"/>
            <a:ext cx="115673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40</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12" name="TextBox 11">
            <a:extLst>
              <a:ext uri="{FF2B5EF4-FFF2-40B4-BE49-F238E27FC236}">
                <a16:creationId xmlns:a16="http://schemas.microsoft.com/office/drawing/2014/main" id="{91F5015A-8E31-5046-87DE-B170D8678468}"/>
              </a:ext>
            </a:extLst>
          </p:cNvPr>
          <p:cNvSpPr txBox="1"/>
          <p:nvPr/>
        </p:nvSpPr>
        <p:spPr>
          <a:xfrm>
            <a:off x="6058593" y="5480552"/>
            <a:ext cx="1647086" cy="738664"/>
          </a:xfrm>
          <a:prstGeom prst="rect">
            <a:avLst/>
          </a:prstGeom>
          <a:noFill/>
        </p:spPr>
        <p:txBody>
          <a:bodyPr wrap="square" rtlCol="0">
            <a:spAutoFit/>
          </a:bodyPr>
          <a:lstStyle/>
          <a:p>
            <a:pPr algn="ctr"/>
            <a:r>
              <a:rPr lang="en-US" sz="1400" b="1" dirty="0">
                <a:solidFill>
                  <a:srgbClr val="0075BF"/>
                </a:solidFill>
                <a:latin typeface="+mj-lt"/>
              </a:rPr>
              <a:t>TITLE</a:t>
            </a:r>
          </a:p>
          <a:p>
            <a:pPr algn="ctr"/>
            <a:r>
              <a:rPr lang="en-US" sz="1400" dirty="0"/>
              <a:t>Molorro dolorerio explitio corername</a:t>
            </a:r>
            <a:endParaRPr lang="en-US" sz="1300" dirty="0">
              <a:latin typeface="+mj-lt"/>
            </a:endParaRPr>
          </a:p>
        </p:txBody>
      </p:sp>
      <p:sp>
        <p:nvSpPr>
          <p:cNvPr id="17" name="Text Placeholder 16">
            <a:extLst>
              <a:ext uri="{FF2B5EF4-FFF2-40B4-BE49-F238E27FC236}">
                <a16:creationId xmlns:a16="http://schemas.microsoft.com/office/drawing/2014/main" id="{258374D8-0DC0-2141-A18C-0A594CD5DDE0}"/>
              </a:ext>
            </a:extLst>
          </p:cNvPr>
          <p:cNvSpPr>
            <a:spLocks noGrp="1"/>
          </p:cNvSpPr>
          <p:nvPr>
            <p:ph type="body" idx="1"/>
          </p:nvPr>
        </p:nvSpPr>
        <p:spPr/>
        <p:txBody>
          <a:bodyPr/>
          <a:lstStyle/>
          <a:p>
            <a:endParaRPr lang="en-US"/>
          </a:p>
        </p:txBody>
      </p:sp>
      <p:sp>
        <p:nvSpPr>
          <p:cNvPr id="20" name="Slide Number Placeholder 19">
            <a:extLst>
              <a:ext uri="{FF2B5EF4-FFF2-40B4-BE49-F238E27FC236}">
                <a16:creationId xmlns:a16="http://schemas.microsoft.com/office/drawing/2014/main" id="{FCDA9064-7E6D-1745-BE6A-750C682724CE}"/>
              </a:ext>
            </a:extLst>
          </p:cNvPr>
          <p:cNvSpPr>
            <a:spLocks noGrp="1"/>
          </p:cNvSpPr>
          <p:nvPr>
            <p:ph type="sldNum" sz="quarter" idx="4"/>
          </p:nvPr>
        </p:nvSpPr>
        <p:spPr/>
        <p:txBody>
          <a:bodyPr/>
          <a:lstStyle/>
          <a:p>
            <a:fld id="{6D8456DB-9848-8B4C-B3FD-8382082A6DD4}" type="slidenum">
              <a:rPr lang="en-US" smtClean="0"/>
              <a:pPr/>
              <a:t>15</a:t>
            </a:fld>
            <a:endParaRPr lang="en-US" dirty="0"/>
          </a:p>
        </p:txBody>
      </p:sp>
      <p:sp>
        <p:nvSpPr>
          <p:cNvPr id="18" name="Text Placeholder 17">
            <a:extLst>
              <a:ext uri="{FF2B5EF4-FFF2-40B4-BE49-F238E27FC236}">
                <a16:creationId xmlns:a16="http://schemas.microsoft.com/office/drawing/2014/main" id="{42039962-8E31-D64F-ADEF-10897198F246}"/>
              </a:ext>
            </a:extLst>
          </p:cNvPr>
          <p:cNvSpPr>
            <a:spLocks noGrp="1"/>
          </p:cNvSpPr>
          <p:nvPr>
            <p:ph type="body" sz="half" idx="10"/>
          </p:nvPr>
        </p:nvSpPr>
        <p:spPr/>
        <p:txBody>
          <a:bodyPr/>
          <a:lstStyle/>
          <a:p>
            <a:endParaRPr lang="en-US" dirty="0"/>
          </a:p>
        </p:txBody>
      </p:sp>
    </p:spTree>
    <p:extLst>
      <p:ext uri="{BB962C8B-B14F-4D97-AF65-F5344CB8AC3E}">
        <p14:creationId xmlns:p14="http://schemas.microsoft.com/office/powerpoint/2010/main" val="279749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53750-907C-9743-B76B-95AF4579AD12}"/>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D53C133-E8DB-FE41-85D2-8C9FDFA9D5FA}"/>
              </a:ext>
            </a:extLst>
          </p:cNvPr>
          <p:cNvSpPr>
            <a:spLocks noGrp="1"/>
          </p:cNvSpPr>
          <p:nvPr>
            <p:ph type="sldNum" sz="quarter" idx="4"/>
          </p:nvPr>
        </p:nvSpPr>
        <p:spPr/>
        <p:txBody>
          <a:bodyPr/>
          <a:lstStyle/>
          <a:p>
            <a:fld id="{6D8456DB-9848-8B4C-B3FD-8382082A6DD4}" type="slidenum">
              <a:rPr lang="en-US" smtClean="0"/>
              <a:pPr/>
              <a:t>16</a:t>
            </a:fld>
            <a:endParaRPr lang="en-US" dirty="0"/>
          </a:p>
        </p:txBody>
      </p:sp>
      <p:sp>
        <p:nvSpPr>
          <p:cNvPr id="3" name="Text Placeholder 2">
            <a:extLst>
              <a:ext uri="{FF2B5EF4-FFF2-40B4-BE49-F238E27FC236}">
                <a16:creationId xmlns:a16="http://schemas.microsoft.com/office/drawing/2014/main" id="{F6118E34-4DE9-4142-AC99-B68A477B7303}"/>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46D858E-2758-2546-9A3E-0E3EC86DDFC2}"/>
              </a:ext>
            </a:extLst>
          </p:cNvPr>
          <p:cNvSpPr>
            <a:spLocks noGrp="1"/>
          </p:cNvSpPr>
          <p:nvPr>
            <p:ph type="body" sz="quarter" idx="11"/>
          </p:nvPr>
        </p:nvSpPr>
        <p:spPr/>
        <p:txBody>
          <a:bodyPr/>
          <a:lstStyle/>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marL="285750" indent="-285750">
              <a:buFont typeface="Wingdings" pitchFamily="2" charset="2"/>
              <a:buChar char="§"/>
            </a:pPr>
            <a:endParaRPr lang="en-US" dirty="0"/>
          </a:p>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marL="285750" indent="-285750">
              <a:buFont typeface="Wingdings" pitchFamily="2" charset="2"/>
              <a:buChar char="§"/>
            </a:pPr>
            <a:endParaRPr lang="en-US" dirty="0"/>
          </a:p>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marL="285750" indent="-285750">
              <a:buFont typeface="Wingdings" pitchFamily="2" charset="2"/>
              <a:buChar char="§"/>
            </a:pPr>
            <a:endParaRPr lang="en-US" dirty="0"/>
          </a:p>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p:txBody>
      </p:sp>
    </p:spTree>
    <p:extLst>
      <p:ext uri="{BB962C8B-B14F-4D97-AF65-F5344CB8AC3E}">
        <p14:creationId xmlns:p14="http://schemas.microsoft.com/office/powerpoint/2010/main" val="224534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1474CC0-45B9-BA4A-976E-92A7297F9142}"/>
              </a:ext>
            </a:extLst>
          </p:cNvPr>
          <p:cNvSpPr>
            <a:spLocks noGrp="1"/>
          </p:cNvSpPr>
          <p:nvPr>
            <p:ph type="body" idx="1"/>
          </p:nvPr>
        </p:nvSpPr>
        <p:spPr/>
        <p:txBody>
          <a:bodyPr/>
          <a:lstStyle/>
          <a:p>
            <a:r>
              <a:rPr lang="en-US" dirty="0"/>
              <a:t>Slide Title</a:t>
            </a:r>
          </a:p>
        </p:txBody>
      </p:sp>
      <p:sp>
        <p:nvSpPr>
          <p:cNvPr id="34" name="Slide Number Placeholder 33">
            <a:extLst>
              <a:ext uri="{FF2B5EF4-FFF2-40B4-BE49-F238E27FC236}">
                <a16:creationId xmlns:a16="http://schemas.microsoft.com/office/drawing/2014/main" id="{1B121D95-31AF-E74B-953F-ED83FDD6B234}"/>
              </a:ext>
            </a:extLst>
          </p:cNvPr>
          <p:cNvSpPr>
            <a:spLocks noGrp="1"/>
          </p:cNvSpPr>
          <p:nvPr>
            <p:ph type="sldNum" sz="quarter" idx="4"/>
          </p:nvPr>
        </p:nvSpPr>
        <p:spPr/>
        <p:txBody>
          <a:bodyPr/>
          <a:lstStyle/>
          <a:p>
            <a:fld id="{6D8456DB-9848-8B4C-B3FD-8382082A6DD4}" type="slidenum">
              <a:rPr lang="en-US" smtClean="0"/>
              <a:pPr/>
              <a:t>17</a:t>
            </a:fld>
            <a:endParaRPr lang="en-US" dirty="0"/>
          </a:p>
        </p:txBody>
      </p:sp>
      <p:sp>
        <p:nvSpPr>
          <p:cNvPr id="23" name="Text Placeholder 22">
            <a:extLst>
              <a:ext uri="{FF2B5EF4-FFF2-40B4-BE49-F238E27FC236}">
                <a16:creationId xmlns:a16="http://schemas.microsoft.com/office/drawing/2014/main" id="{D7914DCE-C1C7-4646-B29E-C7D22A3AD192}"/>
              </a:ext>
            </a:extLst>
          </p:cNvPr>
          <p:cNvSpPr>
            <a:spLocks noGrp="1"/>
          </p:cNvSpPr>
          <p:nvPr>
            <p:ph type="body" sz="half" idx="10"/>
          </p:nvPr>
        </p:nvSpPr>
        <p:spPr>
          <a:xfrm>
            <a:off x="381506" y="1710191"/>
            <a:ext cx="4109472" cy="4540137"/>
          </a:xfrm>
        </p:spPr>
        <p:txBody>
          <a:bodyPr/>
          <a:lstStyle/>
          <a:p>
            <a:r>
              <a:rPr lang="en-US" b="1" dirty="0">
                <a:solidFill>
                  <a:srgbClr val="0075BF"/>
                </a:solidFill>
              </a:rPr>
              <a:t>Body copy or facts. Ut que </a:t>
            </a:r>
            <a:r>
              <a:rPr lang="en-US" b="1" dirty="0" err="1">
                <a:solidFill>
                  <a:srgbClr val="0075BF"/>
                </a:solidFill>
              </a:rPr>
              <a:t>endandit</a:t>
            </a:r>
            <a:r>
              <a:rPr lang="en-US" b="1" dirty="0">
                <a:solidFill>
                  <a:srgbClr val="0075BF"/>
                </a:solidFill>
              </a:rPr>
              <a:t> </a:t>
            </a:r>
            <a:r>
              <a:rPr lang="en-US" b="1" dirty="0" err="1">
                <a:solidFill>
                  <a:srgbClr val="0075BF"/>
                </a:solidFill>
              </a:rPr>
              <a:t>maio</a:t>
            </a:r>
            <a:r>
              <a:rPr lang="en-US" b="1" dirty="0">
                <a:solidFill>
                  <a:srgbClr val="0075BF"/>
                </a:solidFill>
              </a:rPr>
              <a:t> </a:t>
            </a:r>
            <a:r>
              <a:rPr lang="en-US" b="1" dirty="0" err="1">
                <a:solidFill>
                  <a:srgbClr val="0075BF"/>
                </a:solidFill>
              </a:rPr>
              <a:t>cusciumquia</a:t>
            </a:r>
            <a:r>
              <a:rPr lang="en-US" b="1" dirty="0">
                <a:solidFill>
                  <a:srgbClr val="0075BF"/>
                </a:solidFill>
              </a:rPr>
              <a:t> </a:t>
            </a:r>
            <a:r>
              <a:rPr lang="en-US" b="1" dirty="0" err="1">
                <a:solidFill>
                  <a:srgbClr val="0075BF"/>
                </a:solidFill>
              </a:rPr>
              <a:t>ducim</a:t>
            </a:r>
            <a:r>
              <a:rPr lang="en-US" b="1" dirty="0">
                <a:solidFill>
                  <a:srgbClr val="0075BF"/>
                </a:solidFill>
              </a:rPr>
              <a:t>. Ut que </a:t>
            </a:r>
            <a:r>
              <a:rPr lang="en-US" b="1" dirty="0" err="1">
                <a:solidFill>
                  <a:srgbClr val="0075BF"/>
                </a:solidFill>
              </a:rPr>
              <a:t>endandit</a:t>
            </a:r>
            <a:r>
              <a:rPr lang="en-US" b="1" dirty="0">
                <a:solidFill>
                  <a:srgbClr val="0075BF"/>
                </a:solidFill>
              </a:rPr>
              <a:t> </a:t>
            </a:r>
            <a:r>
              <a:rPr lang="en-US" b="1" dirty="0" err="1">
                <a:solidFill>
                  <a:srgbClr val="0075BF"/>
                </a:solidFill>
              </a:rPr>
              <a:t>maio</a:t>
            </a:r>
            <a:r>
              <a:rPr lang="en-US" b="1" dirty="0">
                <a:solidFill>
                  <a:srgbClr val="0075BF"/>
                </a:solidFill>
              </a:rPr>
              <a:t> </a:t>
            </a:r>
            <a:r>
              <a:rPr lang="en-US" b="1" dirty="0" err="1">
                <a:solidFill>
                  <a:srgbClr val="0075BF"/>
                </a:solidFill>
              </a:rPr>
              <a:t>cusciumquia</a:t>
            </a:r>
            <a:r>
              <a:rPr lang="en-US" b="1" dirty="0">
                <a:solidFill>
                  <a:srgbClr val="0075BF"/>
                </a:solidFill>
              </a:rPr>
              <a:t> </a:t>
            </a:r>
            <a:r>
              <a:rPr lang="en-US" b="1" dirty="0" err="1">
                <a:solidFill>
                  <a:srgbClr val="0075BF"/>
                </a:solidFill>
              </a:rPr>
              <a:t>ducim</a:t>
            </a:r>
            <a:endParaRPr lang="en-US" b="1" dirty="0">
              <a:solidFill>
                <a:srgbClr val="0075BF"/>
              </a:solidFill>
            </a:endParaRPr>
          </a:p>
          <a:p>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a:p>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p:txBody>
      </p:sp>
      <p:sp>
        <p:nvSpPr>
          <p:cNvPr id="25" name="TextBox 24">
            <a:extLst>
              <a:ext uri="{FF2B5EF4-FFF2-40B4-BE49-F238E27FC236}">
                <a16:creationId xmlns:a16="http://schemas.microsoft.com/office/drawing/2014/main" id="{C43A72AB-E67B-F54C-AD9A-48EE37D2D618}"/>
              </a:ext>
            </a:extLst>
          </p:cNvPr>
          <p:cNvSpPr txBox="1"/>
          <p:nvPr/>
        </p:nvSpPr>
        <p:spPr>
          <a:xfrm>
            <a:off x="6636059" y="925362"/>
            <a:ext cx="1368875" cy="784830"/>
          </a:xfrm>
          <a:prstGeom prst="rect">
            <a:avLst/>
          </a:prstGeom>
          <a:noFill/>
        </p:spPr>
        <p:txBody>
          <a:bodyPr wrap="square" rtlCol="0">
            <a:spAutoFit/>
          </a:bodyPr>
          <a:lstStyle/>
          <a:p>
            <a:r>
              <a:rPr lang="en-US" sz="4500" b="1" dirty="0">
                <a:solidFill>
                  <a:srgbClr val="0075BF"/>
                </a:solidFill>
                <a:latin typeface="Arial Black" panose="020B0604020202020204" pitchFamily="34" charset="0"/>
                <a:cs typeface="Arial Black" panose="020B0604020202020204" pitchFamily="34" charset="0"/>
              </a:rPr>
              <a:t>00</a:t>
            </a:r>
            <a:endParaRPr lang="en-US" sz="4500" b="1" baseline="30000" dirty="0">
              <a:solidFill>
                <a:srgbClr val="0075BF"/>
              </a:solidFill>
              <a:latin typeface="Arial Black" panose="020B0604020202020204" pitchFamily="34" charset="0"/>
              <a:cs typeface="Arial Black" panose="020B0604020202020204" pitchFamily="34" charset="0"/>
            </a:endParaRPr>
          </a:p>
        </p:txBody>
      </p:sp>
      <p:sp>
        <p:nvSpPr>
          <p:cNvPr id="26" name="TextBox 25">
            <a:extLst>
              <a:ext uri="{FF2B5EF4-FFF2-40B4-BE49-F238E27FC236}">
                <a16:creationId xmlns:a16="http://schemas.microsoft.com/office/drawing/2014/main" id="{021D5EB1-FEF4-A546-B398-0C78E52E6D6C}"/>
              </a:ext>
            </a:extLst>
          </p:cNvPr>
          <p:cNvSpPr txBox="1"/>
          <p:nvPr/>
        </p:nvSpPr>
        <p:spPr>
          <a:xfrm>
            <a:off x="6647115" y="1523176"/>
            <a:ext cx="1598635" cy="692497"/>
          </a:xfrm>
          <a:prstGeom prst="rect">
            <a:avLst/>
          </a:prstGeom>
          <a:noFill/>
        </p:spPr>
        <p:txBody>
          <a:bodyPr wrap="square" rtlCol="0">
            <a:spAutoFit/>
          </a:bodyPr>
          <a:lstStyle/>
          <a:p>
            <a:r>
              <a:rPr lang="en-US" sz="1300" b="1" dirty="0">
                <a:solidFill>
                  <a:srgbClr val="0075BF"/>
                </a:solidFill>
                <a:latin typeface="Arial" panose="020B0604020202020204" pitchFamily="34" charset="0"/>
                <a:cs typeface="Arial" panose="020B0604020202020204" pitchFamily="34" charset="0"/>
              </a:rPr>
              <a:t>Subtext for description of </a:t>
            </a:r>
            <a:br>
              <a:rPr lang="en-US" sz="1300" b="1" dirty="0">
                <a:solidFill>
                  <a:srgbClr val="0075BF"/>
                </a:solidFill>
                <a:latin typeface="Arial" panose="020B0604020202020204" pitchFamily="34" charset="0"/>
                <a:cs typeface="Arial" panose="020B0604020202020204" pitchFamily="34" charset="0"/>
              </a:rPr>
            </a:br>
            <a:r>
              <a:rPr lang="en-US" sz="1300" b="1" dirty="0">
                <a:solidFill>
                  <a:srgbClr val="0075BF"/>
                </a:solidFill>
                <a:latin typeface="Arial" panose="020B0604020202020204" pitchFamily="34" charset="0"/>
                <a:cs typeface="Arial" panose="020B0604020202020204" pitchFamily="34" charset="0"/>
              </a:rPr>
              <a:t>the stats</a:t>
            </a:r>
          </a:p>
        </p:txBody>
      </p:sp>
      <p:sp>
        <p:nvSpPr>
          <p:cNvPr id="27" name="TextBox 26">
            <a:extLst>
              <a:ext uri="{FF2B5EF4-FFF2-40B4-BE49-F238E27FC236}">
                <a16:creationId xmlns:a16="http://schemas.microsoft.com/office/drawing/2014/main" id="{E69840BA-DD30-1647-8B1B-7297B78CB68D}"/>
              </a:ext>
            </a:extLst>
          </p:cNvPr>
          <p:cNvSpPr txBox="1"/>
          <p:nvPr/>
        </p:nvSpPr>
        <p:spPr>
          <a:xfrm>
            <a:off x="6636059" y="2874818"/>
            <a:ext cx="1368875" cy="784830"/>
          </a:xfrm>
          <a:prstGeom prst="rect">
            <a:avLst/>
          </a:prstGeom>
          <a:noFill/>
        </p:spPr>
        <p:txBody>
          <a:bodyPr wrap="square" rtlCol="0">
            <a:spAutoFit/>
          </a:bodyPr>
          <a:lstStyle/>
          <a:p>
            <a:r>
              <a:rPr lang="en-US" sz="4500" b="1" dirty="0">
                <a:solidFill>
                  <a:srgbClr val="355376"/>
                </a:solidFill>
                <a:latin typeface="Arial Black" panose="020B0604020202020204" pitchFamily="34" charset="0"/>
                <a:cs typeface="Arial Black" panose="020B0604020202020204" pitchFamily="34" charset="0"/>
              </a:rPr>
              <a:t>00</a:t>
            </a:r>
            <a:endParaRPr lang="en-US" sz="4500" b="1" baseline="30000" dirty="0">
              <a:solidFill>
                <a:srgbClr val="355376"/>
              </a:solidFill>
              <a:latin typeface="Arial Black" panose="020B0604020202020204" pitchFamily="34" charset="0"/>
              <a:cs typeface="Arial Black" panose="020B0604020202020204" pitchFamily="34" charset="0"/>
            </a:endParaRPr>
          </a:p>
        </p:txBody>
      </p:sp>
      <p:sp>
        <p:nvSpPr>
          <p:cNvPr id="28" name="TextBox 27">
            <a:extLst>
              <a:ext uri="{FF2B5EF4-FFF2-40B4-BE49-F238E27FC236}">
                <a16:creationId xmlns:a16="http://schemas.microsoft.com/office/drawing/2014/main" id="{36C55320-EB0D-D24A-905C-8A3AA89EBE19}"/>
              </a:ext>
            </a:extLst>
          </p:cNvPr>
          <p:cNvSpPr txBox="1"/>
          <p:nvPr/>
        </p:nvSpPr>
        <p:spPr>
          <a:xfrm>
            <a:off x="6668333" y="3510488"/>
            <a:ext cx="1813918" cy="692497"/>
          </a:xfrm>
          <a:prstGeom prst="rect">
            <a:avLst/>
          </a:prstGeom>
          <a:noFill/>
        </p:spPr>
        <p:txBody>
          <a:bodyPr wrap="square" rtlCol="0">
            <a:spAutoFit/>
          </a:bodyPr>
          <a:lstStyle/>
          <a:p>
            <a:r>
              <a:rPr lang="en-US" sz="1300" b="1" dirty="0">
                <a:solidFill>
                  <a:srgbClr val="355376"/>
                </a:solidFill>
                <a:latin typeface="Arial" panose="020B0604020202020204" pitchFamily="34" charset="0"/>
                <a:cs typeface="Arial" panose="020B0604020202020204" pitchFamily="34" charset="0"/>
              </a:rPr>
              <a:t>Subtext for description of </a:t>
            </a:r>
            <a:br>
              <a:rPr lang="en-US" sz="1300" b="1" dirty="0">
                <a:solidFill>
                  <a:srgbClr val="355376"/>
                </a:solidFill>
                <a:latin typeface="Arial" panose="020B0604020202020204" pitchFamily="34" charset="0"/>
                <a:cs typeface="Arial" panose="020B0604020202020204" pitchFamily="34" charset="0"/>
              </a:rPr>
            </a:br>
            <a:r>
              <a:rPr lang="en-US" sz="1300" b="1" dirty="0">
                <a:solidFill>
                  <a:srgbClr val="355376"/>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89736329-1C72-AF4A-B620-A551C6226AC4}"/>
              </a:ext>
            </a:extLst>
          </p:cNvPr>
          <p:cNvSpPr txBox="1"/>
          <p:nvPr/>
        </p:nvSpPr>
        <p:spPr>
          <a:xfrm>
            <a:off x="6636059" y="4798029"/>
            <a:ext cx="1368875" cy="784830"/>
          </a:xfrm>
          <a:prstGeom prst="rect">
            <a:avLst/>
          </a:prstGeom>
          <a:noFill/>
        </p:spPr>
        <p:txBody>
          <a:bodyPr wrap="square" rtlCol="0">
            <a:spAutoFit/>
          </a:bodyPr>
          <a:lstStyle/>
          <a:p>
            <a:r>
              <a:rPr lang="en-US" sz="4500" b="1" dirty="0">
                <a:solidFill>
                  <a:srgbClr val="0075BF"/>
                </a:solidFill>
                <a:latin typeface="Arial Black" panose="020B0604020202020204" pitchFamily="34" charset="0"/>
                <a:cs typeface="Arial Black" panose="020B0604020202020204" pitchFamily="34" charset="0"/>
              </a:rPr>
              <a:t>00</a:t>
            </a:r>
            <a:endParaRPr lang="en-US" sz="4500" b="1" baseline="30000" dirty="0">
              <a:solidFill>
                <a:srgbClr val="0075BF"/>
              </a:solidFill>
              <a:latin typeface="Arial Black" panose="020B0604020202020204" pitchFamily="34" charset="0"/>
              <a:cs typeface="Arial Black" panose="020B0604020202020204" pitchFamily="34" charset="0"/>
            </a:endParaRPr>
          </a:p>
        </p:txBody>
      </p:sp>
      <p:sp>
        <p:nvSpPr>
          <p:cNvPr id="30" name="TextBox 29">
            <a:extLst>
              <a:ext uri="{FF2B5EF4-FFF2-40B4-BE49-F238E27FC236}">
                <a16:creationId xmlns:a16="http://schemas.microsoft.com/office/drawing/2014/main" id="{18A518C1-9EA5-A844-B293-6F622DFD480E}"/>
              </a:ext>
            </a:extLst>
          </p:cNvPr>
          <p:cNvSpPr txBox="1"/>
          <p:nvPr/>
        </p:nvSpPr>
        <p:spPr>
          <a:xfrm>
            <a:off x="6647115" y="5395843"/>
            <a:ext cx="1598635" cy="692497"/>
          </a:xfrm>
          <a:prstGeom prst="rect">
            <a:avLst/>
          </a:prstGeom>
          <a:noFill/>
        </p:spPr>
        <p:txBody>
          <a:bodyPr wrap="square" rtlCol="0">
            <a:spAutoFit/>
          </a:bodyPr>
          <a:lstStyle/>
          <a:p>
            <a:r>
              <a:rPr lang="en-US" sz="1300" b="1" dirty="0">
                <a:solidFill>
                  <a:srgbClr val="0075BF"/>
                </a:solidFill>
                <a:latin typeface="Arial" panose="020B0604020202020204" pitchFamily="34" charset="0"/>
                <a:cs typeface="Arial" panose="020B0604020202020204" pitchFamily="34" charset="0"/>
              </a:rPr>
              <a:t>Subtext for description of </a:t>
            </a:r>
            <a:br>
              <a:rPr lang="en-US" sz="1300" b="1" dirty="0">
                <a:solidFill>
                  <a:srgbClr val="0075BF"/>
                </a:solidFill>
                <a:latin typeface="Arial" panose="020B0604020202020204" pitchFamily="34" charset="0"/>
                <a:cs typeface="Arial" panose="020B0604020202020204" pitchFamily="34" charset="0"/>
              </a:rPr>
            </a:br>
            <a:r>
              <a:rPr lang="en-US" sz="1300" b="1" dirty="0">
                <a:solidFill>
                  <a:srgbClr val="0075BF"/>
                </a:solidFill>
                <a:latin typeface="Arial" panose="020B0604020202020204" pitchFamily="34" charset="0"/>
                <a:cs typeface="Arial" panose="020B0604020202020204" pitchFamily="34" charset="0"/>
              </a:rPr>
              <a:t>the stats</a:t>
            </a:r>
          </a:p>
        </p:txBody>
      </p:sp>
      <p:sp>
        <p:nvSpPr>
          <p:cNvPr id="31" name="Rectangle 30">
            <a:extLst>
              <a:ext uri="{FF2B5EF4-FFF2-40B4-BE49-F238E27FC236}">
                <a16:creationId xmlns:a16="http://schemas.microsoft.com/office/drawing/2014/main" id="{B6005E77-2460-8C45-9CB9-5BA313F36D10}"/>
              </a:ext>
            </a:extLst>
          </p:cNvPr>
          <p:cNvSpPr/>
          <p:nvPr/>
        </p:nvSpPr>
        <p:spPr>
          <a:xfrm>
            <a:off x="6511664" y="925362"/>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FA1A222-1230-2B42-8ED9-B5D27DD6D371}"/>
              </a:ext>
            </a:extLst>
          </p:cNvPr>
          <p:cNvSpPr/>
          <p:nvPr/>
        </p:nvSpPr>
        <p:spPr>
          <a:xfrm>
            <a:off x="6530838" y="2874818"/>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8CA381B-9AEB-B740-9CFE-4DD25554421C}"/>
              </a:ext>
            </a:extLst>
          </p:cNvPr>
          <p:cNvSpPr/>
          <p:nvPr/>
        </p:nvSpPr>
        <p:spPr>
          <a:xfrm>
            <a:off x="6530838" y="4798029"/>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305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C81E695-46FE-9C43-9F26-07AEF6F7262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70AC7F5-1B9B-794A-90D9-390A15F18FAF}"/>
              </a:ext>
            </a:extLst>
          </p:cNvPr>
          <p:cNvSpPr>
            <a:spLocks noGrp="1"/>
          </p:cNvSpPr>
          <p:nvPr>
            <p:ph type="body" idx="1"/>
          </p:nvPr>
        </p:nvSpPr>
        <p:spPr/>
        <p:txBody>
          <a:bodyPr/>
          <a:lstStyle/>
          <a:p>
            <a:r>
              <a:rPr lang="en-US" dirty="0"/>
              <a:t>Slide Title</a:t>
            </a:r>
          </a:p>
        </p:txBody>
      </p:sp>
      <p:sp>
        <p:nvSpPr>
          <p:cNvPr id="36" name="Slide Number Placeholder 35">
            <a:extLst>
              <a:ext uri="{FF2B5EF4-FFF2-40B4-BE49-F238E27FC236}">
                <a16:creationId xmlns:a16="http://schemas.microsoft.com/office/drawing/2014/main" id="{5AD4ADEF-5AEE-3B42-9FE2-3C31D6F3E56F}"/>
              </a:ext>
            </a:extLst>
          </p:cNvPr>
          <p:cNvSpPr>
            <a:spLocks noGrp="1"/>
          </p:cNvSpPr>
          <p:nvPr>
            <p:ph type="sldNum" sz="quarter" idx="4"/>
          </p:nvPr>
        </p:nvSpPr>
        <p:spPr/>
        <p:txBody>
          <a:bodyPr/>
          <a:lstStyle/>
          <a:p>
            <a:fld id="{6D8456DB-9848-8B4C-B3FD-8382082A6DD4}" type="slidenum">
              <a:rPr lang="en-US" smtClean="0"/>
              <a:pPr/>
              <a:t>18</a:t>
            </a:fld>
            <a:endParaRPr lang="en-US" dirty="0"/>
          </a:p>
        </p:txBody>
      </p:sp>
      <p:sp>
        <p:nvSpPr>
          <p:cNvPr id="4" name="Text Placeholder 3">
            <a:extLst>
              <a:ext uri="{FF2B5EF4-FFF2-40B4-BE49-F238E27FC236}">
                <a16:creationId xmlns:a16="http://schemas.microsoft.com/office/drawing/2014/main" id="{19B22BDE-C863-6C44-A692-2061E4361619}"/>
              </a:ext>
            </a:extLst>
          </p:cNvPr>
          <p:cNvSpPr>
            <a:spLocks noGrp="1"/>
          </p:cNvSpPr>
          <p:nvPr>
            <p:ph type="body" sz="half" idx="10"/>
          </p:nvPr>
        </p:nvSpPr>
        <p:spPr/>
        <p:txBody>
          <a:bodyPr/>
          <a:lstStyle/>
          <a:p>
            <a:r>
              <a:rPr lang="en-US" dirty="0"/>
              <a:t>Body copy or facts. Ut que </a:t>
            </a:r>
            <a:r>
              <a:rPr lang="en-US" dirty="0" err="1"/>
              <a:t>endandit</a:t>
            </a:r>
            <a:r>
              <a:rPr lang="en-US" dirty="0"/>
              <a:t> </a:t>
            </a:r>
            <a:r>
              <a:rPr lang="en-US" dirty="0" err="1"/>
              <a:t>maio</a:t>
            </a:r>
            <a:r>
              <a:rPr lang="en-US" dirty="0"/>
              <a:t> </a:t>
            </a:r>
            <a:r>
              <a:rPr lang="en-US" dirty="0" err="1"/>
              <a:t>cusciumquia</a:t>
            </a:r>
            <a:r>
              <a:rPr lang="en-US" dirty="0"/>
              <a:t> </a:t>
            </a:r>
            <a:r>
              <a:rPr lang="en-US" dirty="0" err="1"/>
              <a:t>ducim</a:t>
            </a:r>
            <a:r>
              <a:rPr lang="en-US" dirty="0"/>
              <a:t>. Ut que </a:t>
            </a:r>
            <a:r>
              <a:rPr lang="en-US" dirty="0" err="1"/>
              <a:t>endandit</a:t>
            </a:r>
            <a:r>
              <a:rPr lang="en-US" dirty="0"/>
              <a:t> </a:t>
            </a:r>
            <a:r>
              <a:rPr lang="en-US" dirty="0" err="1"/>
              <a:t>maio</a:t>
            </a:r>
            <a:r>
              <a:rPr lang="en-US" dirty="0"/>
              <a:t> </a:t>
            </a:r>
            <a:r>
              <a:rPr lang="en-US" dirty="0" err="1"/>
              <a:t>cusciumquia</a:t>
            </a:r>
            <a:r>
              <a:rPr lang="en-US" dirty="0"/>
              <a:t> </a:t>
            </a:r>
            <a:r>
              <a:rPr lang="en-US" dirty="0" err="1"/>
              <a:t>ducim</a:t>
            </a:r>
            <a:r>
              <a:rPr lang="en-US" dirty="0"/>
              <a:t>.</a:t>
            </a:r>
          </a:p>
        </p:txBody>
      </p:sp>
      <p:sp>
        <p:nvSpPr>
          <p:cNvPr id="31" name="Text Placeholder 30">
            <a:extLst>
              <a:ext uri="{FF2B5EF4-FFF2-40B4-BE49-F238E27FC236}">
                <a16:creationId xmlns:a16="http://schemas.microsoft.com/office/drawing/2014/main" id="{3AF31C30-5474-0243-B8FA-57FE29534FF0}"/>
              </a:ext>
            </a:extLst>
          </p:cNvPr>
          <p:cNvSpPr>
            <a:spLocks noGrp="1"/>
          </p:cNvSpPr>
          <p:nvPr>
            <p:ph type="body" sz="quarter" idx="12"/>
          </p:nvPr>
        </p:nvSpPr>
        <p:spPr/>
        <p:txBody>
          <a:bodyPr/>
          <a:lstStyle/>
          <a:p>
            <a:endParaRPr lang="en-US"/>
          </a:p>
        </p:txBody>
      </p:sp>
      <p:sp>
        <p:nvSpPr>
          <p:cNvPr id="37" name="TextBox 36">
            <a:extLst>
              <a:ext uri="{FF2B5EF4-FFF2-40B4-BE49-F238E27FC236}">
                <a16:creationId xmlns:a16="http://schemas.microsoft.com/office/drawing/2014/main" id="{206DC875-F295-6F40-AE32-E55B336122BE}"/>
              </a:ext>
            </a:extLst>
          </p:cNvPr>
          <p:cNvSpPr txBox="1"/>
          <p:nvPr/>
        </p:nvSpPr>
        <p:spPr>
          <a:xfrm>
            <a:off x="6107076" y="2875002"/>
            <a:ext cx="2416247" cy="1107996"/>
          </a:xfrm>
          <a:prstGeom prst="rect">
            <a:avLst/>
          </a:prstGeom>
          <a:solidFill>
            <a:srgbClr val="FFC000"/>
          </a:solidFill>
        </p:spPr>
        <p:txBody>
          <a:bodyPr wrap="square" rtlCol="0">
            <a:spAutoFit/>
          </a:bodyPr>
          <a:lstStyle/>
          <a:p>
            <a:pPr algn="ctr"/>
            <a:r>
              <a:rPr lang="en-US" sz="1100" b="1" i="1" dirty="0"/>
              <a:t>Tip: To replace photo, delete, then click on icon to insert picture. To alter placement, click photo, select Picture Format tab / Crop / move photo to desired placement / Crop</a:t>
            </a:r>
          </a:p>
        </p:txBody>
      </p:sp>
    </p:spTree>
    <p:extLst>
      <p:ext uri="{BB962C8B-B14F-4D97-AF65-F5344CB8AC3E}">
        <p14:creationId xmlns:p14="http://schemas.microsoft.com/office/powerpoint/2010/main" val="166982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72CF240B-BD59-F440-B6BD-226924795EC0}"/>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p:pic>
      <p:pic>
        <p:nvPicPr>
          <p:cNvPr id="8" name="Picture Placeholder 7">
            <a:extLst>
              <a:ext uri="{FF2B5EF4-FFF2-40B4-BE49-F238E27FC236}">
                <a16:creationId xmlns:a16="http://schemas.microsoft.com/office/drawing/2014/main" id="{4EDF92FE-8D50-7E4A-98AB-8E1919214885}"/>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p:pic>
      <p:pic>
        <p:nvPicPr>
          <p:cNvPr id="12" name="Picture Placeholder 11">
            <a:extLst>
              <a:ext uri="{FF2B5EF4-FFF2-40B4-BE49-F238E27FC236}">
                <a16:creationId xmlns:a16="http://schemas.microsoft.com/office/drawing/2014/main" id="{E04EFD4B-0198-9F4E-9375-F9A560E8D89B}"/>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B010FB75-4F01-1D4E-BAF7-7FAA47D101B5}"/>
              </a:ext>
            </a:extLst>
          </p:cNvPr>
          <p:cNvPicPr>
            <a:picLocks noGrp="1" noChangeAspect="1"/>
          </p:cNvPicPr>
          <p:nvPr>
            <p:ph type="pic" sz="quarter" idx="15"/>
          </p:nvPr>
        </p:nvPicPr>
        <p:blipFill rotWithShape="1">
          <a:blip r:embed="rId6" cstate="print">
            <a:extLst>
              <a:ext uri="{28A0092B-C50C-407E-A947-70E740481C1C}">
                <a14:useLocalDpi xmlns:a14="http://schemas.microsoft.com/office/drawing/2010/main"/>
              </a:ext>
            </a:extLst>
          </a:blip>
          <a:srcRect/>
          <a:stretch/>
        </p:blipFill>
        <p:spPr/>
      </p:pic>
      <p:sp>
        <p:nvSpPr>
          <p:cNvPr id="19" name="Slide Number Placeholder 18">
            <a:extLst>
              <a:ext uri="{FF2B5EF4-FFF2-40B4-BE49-F238E27FC236}">
                <a16:creationId xmlns:a16="http://schemas.microsoft.com/office/drawing/2014/main" id="{E1F30A42-FA39-454C-AEBA-5B83F7708F66}"/>
              </a:ext>
            </a:extLst>
          </p:cNvPr>
          <p:cNvSpPr>
            <a:spLocks noGrp="1"/>
          </p:cNvSpPr>
          <p:nvPr>
            <p:ph type="sldNum" sz="quarter" idx="4"/>
          </p:nvPr>
        </p:nvSpPr>
        <p:spPr/>
        <p:txBody>
          <a:bodyPr/>
          <a:lstStyle/>
          <a:p>
            <a:fld id="{6D8456DB-9848-8B4C-B3FD-8382082A6DD4}" type="slidenum">
              <a:rPr lang="en-US" smtClean="0"/>
              <a:pPr/>
              <a:t>19</a:t>
            </a:fld>
            <a:endParaRPr lang="en-US" dirty="0"/>
          </a:p>
        </p:txBody>
      </p:sp>
      <p:sp>
        <p:nvSpPr>
          <p:cNvPr id="26" name="TextBox 25">
            <a:extLst>
              <a:ext uri="{FF2B5EF4-FFF2-40B4-BE49-F238E27FC236}">
                <a16:creationId xmlns:a16="http://schemas.microsoft.com/office/drawing/2014/main" id="{3EA6A266-B202-D64E-A3AB-1FD39BE8C220}"/>
              </a:ext>
            </a:extLst>
          </p:cNvPr>
          <p:cNvSpPr txBox="1"/>
          <p:nvPr/>
        </p:nvSpPr>
        <p:spPr>
          <a:xfrm>
            <a:off x="1194022" y="2540121"/>
            <a:ext cx="2543587" cy="1785104"/>
          </a:xfrm>
          <a:prstGeom prst="rect">
            <a:avLst/>
          </a:prstGeom>
          <a:solidFill>
            <a:srgbClr val="FFC000"/>
          </a:solidFill>
        </p:spPr>
        <p:txBody>
          <a:bodyPr wrap="square" rtlCol="0">
            <a:spAutoFit/>
          </a:bodyPr>
          <a:lstStyle/>
          <a:p>
            <a:pPr algn="ctr"/>
            <a:r>
              <a:rPr lang="en-US" sz="1100" b="1" i="1" dirty="0"/>
              <a:t>Tip: To replace photos, delete, then click on icon to insert picture. To alter placement, click photo, select Picture Format tab / Crop / move photo to desired placement / Crop</a:t>
            </a:r>
          </a:p>
          <a:p>
            <a:pPr algn="ctr"/>
            <a:endParaRPr lang="en-US" sz="1100" b="1" i="1" dirty="0"/>
          </a:p>
          <a:p>
            <a:pPr algn="ctr"/>
            <a:r>
              <a:rPr lang="en-US" sz="1100" b="1" i="1" dirty="0"/>
              <a:t>Visit </a:t>
            </a:r>
            <a:r>
              <a:rPr lang="en-US" sz="1100" b="1" i="1" dirty="0" err="1"/>
              <a:t>photography.bentley.edu</a:t>
            </a:r>
            <a:r>
              <a:rPr lang="en-US" sz="1100" b="1" i="1" dirty="0"/>
              <a:t> for more photo options. Or delete images not needed and place a blue background with white text.</a:t>
            </a:r>
          </a:p>
        </p:txBody>
      </p:sp>
      <p:pic>
        <p:nvPicPr>
          <p:cNvPr id="5" name="Picture Placeholder 4" descr="A person wearing a mask&#10;&#10;Description automatically generated">
            <a:extLst>
              <a:ext uri="{FF2B5EF4-FFF2-40B4-BE49-F238E27FC236}">
                <a16:creationId xmlns:a16="http://schemas.microsoft.com/office/drawing/2014/main" id="{1CB9DD1E-ADA1-4821-8363-78463162E2D1}"/>
              </a:ext>
            </a:extLst>
          </p:cNvPr>
          <p:cNvPicPr>
            <a:picLocks noGrp="1" noChangeAspect="1"/>
          </p:cNvPicPr>
          <p:nvPr>
            <p:ph type="pic" sz="quarter" idx="16"/>
          </p:nvPr>
        </p:nvPicPr>
        <p:blipFill>
          <a:blip r:embed="rId7"/>
          <a:srcRect l="21600" r="21600"/>
          <a:stretch>
            <a:fillRect/>
          </a:stretch>
        </p:blipFill>
        <p:spPr/>
      </p:pic>
    </p:spTree>
    <p:extLst>
      <p:ext uri="{BB962C8B-B14F-4D97-AF65-F5344CB8AC3E}">
        <p14:creationId xmlns:p14="http://schemas.microsoft.com/office/powerpoint/2010/main" val="32054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AD4C-E6DE-BA46-8681-53A36690918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B86115E-97F5-4949-96BC-41AA76F77572}"/>
              </a:ext>
            </a:extLst>
          </p:cNvPr>
          <p:cNvSpPr>
            <a:spLocks noGrp="1"/>
          </p:cNvSpPr>
          <p:nvPr>
            <p:ph type="body" idx="1"/>
          </p:nvPr>
        </p:nvSpPr>
        <p:spPr/>
        <p:txBody>
          <a:bodyPr/>
          <a:lstStyle/>
          <a:p>
            <a:endParaRPr lang="en-US"/>
          </a:p>
        </p:txBody>
      </p:sp>
      <p:sp>
        <p:nvSpPr>
          <p:cNvPr id="6" name="TextBox 5">
            <a:extLst>
              <a:ext uri="{FF2B5EF4-FFF2-40B4-BE49-F238E27FC236}">
                <a16:creationId xmlns:a16="http://schemas.microsoft.com/office/drawing/2014/main" id="{7CD8E911-8BDD-884C-A899-DE965744B653}"/>
              </a:ext>
            </a:extLst>
          </p:cNvPr>
          <p:cNvSpPr txBox="1"/>
          <p:nvPr/>
        </p:nvSpPr>
        <p:spPr>
          <a:xfrm>
            <a:off x="6787711"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194160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fence, building, outdoor, person&#10;&#10;Description automatically generated">
            <a:extLst>
              <a:ext uri="{FF2B5EF4-FFF2-40B4-BE49-F238E27FC236}">
                <a16:creationId xmlns:a16="http://schemas.microsoft.com/office/drawing/2014/main" id="{3E4563EC-2168-4725-95B9-BC5C8DF8D357}"/>
              </a:ext>
            </a:extLst>
          </p:cNvPr>
          <p:cNvPicPr>
            <a:picLocks noGrp="1" noChangeAspect="1"/>
          </p:cNvPicPr>
          <p:nvPr>
            <p:ph type="pic" sz="quarter" idx="13"/>
          </p:nvPr>
        </p:nvPicPr>
        <p:blipFill>
          <a:blip r:embed="rId2"/>
          <a:srcRect l="27799" r="27799"/>
          <a:stretch>
            <a:fillRect/>
          </a:stretch>
        </p:blipFill>
        <p:spPr/>
      </p:pic>
      <p:pic>
        <p:nvPicPr>
          <p:cNvPr id="67" name="Picture Placeholder 66">
            <a:extLst>
              <a:ext uri="{FF2B5EF4-FFF2-40B4-BE49-F238E27FC236}">
                <a16:creationId xmlns:a16="http://schemas.microsoft.com/office/drawing/2014/main" id="{09B90125-208B-1946-87C0-912871C2DD98}"/>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a:xfrm>
            <a:off x="0" y="4252595"/>
            <a:ext cx="2236454" cy="2605405"/>
          </a:xfrm>
        </p:spPr>
      </p:pic>
      <p:pic>
        <p:nvPicPr>
          <p:cNvPr id="69" name="Picture Placeholder 68">
            <a:extLst>
              <a:ext uri="{FF2B5EF4-FFF2-40B4-BE49-F238E27FC236}">
                <a16:creationId xmlns:a16="http://schemas.microsoft.com/office/drawing/2014/main" id="{15E9E207-5A1D-404E-9B7A-4910032FCC81}"/>
              </a:ext>
            </a:extLst>
          </p:cNvPr>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p:pic>
      <p:sp>
        <p:nvSpPr>
          <p:cNvPr id="87" name="Text Placeholder 86">
            <a:extLst>
              <a:ext uri="{FF2B5EF4-FFF2-40B4-BE49-F238E27FC236}">
                <a16:creationId xmlns:a16="http://schemas.microsoft.com/office/drawing/2014/main" id="{9BD1B2FF-8602-F544-BD3E-A06B948B26BD}"/>
              </a:ext>
            </a:extLst>
          </p:cNvPr>
          <p:cNvSpPr>
            <a:spLocks noGrp="1"/>
          </p:cNvSpPr>
          <p:nvPr>
            <p:ph type="body" sz="quarter" idx="18"/>
          </p:nvPr>
        </p:nvSpPr>
        <p:spPr/>
        <p:txBody>
          <a:bodyPr/>
          <a:lstStyle/>
          <a:p>
            <a:endParaRPr lang="en-US"/>
          </a:p>
        </p:txBody>
      </p:sp>
      <p:sp>
        <p:nvSpPr>
          <p:cNvPr id="88" name="Text Placeholder 87">
            <a:extLst>
              <a:ext uri="{FF2B5EF4-FFF2-40B4-BE49-F238E27FC236}">
                <a16:creationId xmlns:a16="http://schemas.microsoft.com/office/drawing/2014/main" id="{AA794C64-AAEC-DF4F-9904-CED8490E3939}"/>
              </a:ext>
            </a:extLst>
          </p:cNvPr>
          <p:cNvSpPr>
            <a:spLocks noGrp="1"/>
          </p:cNvSpPr>
          <p:nvPr>
            <p:ph type="body" sz="quarter" idx="19"/>
          </p:nvPr>
        </p:nvSpPr>
        <p:spPr/>
        <p:txBody>
          <a:bodyPr/>
          <a:lstStyle/>
          <a:p>
            <a:endParaRPr lang="en-US"/>
          </a:p>
        </p:txBody>
      </p:sp>
      <p:sp>
        <p:nvSpPr>
          <p:cNvPr id="89" name="Text Placeholder 88">
            <a:extLst>
              <a:ext uri="{FF2B5EF4-FFF2-40B4-BE49-F238E27FC236}">
                <a16:creationId xmlns:a16="http://schemas.microsoft.com/office/drawing/2014/main" id="{84C9FEF3-137B-B449-844D-BEBA60DDA7E1}"/>
              </a:ext>
            </a:extLst>
          </p:cNvPr>
          <p:cNvSpPr>
            <a:spLocks noGrp="1"/>
          </p:cNvSpPr>
          <p:nvPr>
            <p:ph type="body" sz="quarter" idx="22"/>
          </p:nvPr>
        </p:nvSpPr>
        <p:spPr/>
        <p:txBody>
          <a:bodyPr/>
          <a:lstStyle/>
          <a:p>
            <a:endParaRPr lang="en-US"/>
          </a:p>
        </p:txBody>
      </p:sp>
      <p:sp>
        <p:nvSpPr>
          <p:cNvPr id="90" name="Text Placeholder 89">
            <a:extLst>
              <a:ext uri="{FF2B5EF4-FFF2-40B4-BE49-F238E27FC236}">
                <a16:creationId xmlns:a16="http://schemas.microsoft.com/office/drawing/2014/main" id="{EA98894E-876F-9A4E-9EA5-9CF878A343FF}"/>
              </a:ext>
            </a:extLst>
          </p:cNvPr>
          <p:cNvSpPr>
            <a:spLocks noGrp="1"/>
          </p:cNvSpPr>
          <p:nvPr>
            <p:ph type="body" sz="quarter" idx="23"/>
          </p:nvPr>
        </p:nvSpPr>
        <p:spPr/>
        <p:txBody>
          <a:bodyPr/>
          <a:lstStyle/>
          <a:p>
            <a:endParaRPr lang="en-US"/>
          </a:p>
        </p:txBody>
      </p:sp>
      <p:sp>
        <p:nvSpPr>
          <p:cNvPr id="91" name="Text Placeholder 90">
            <a:extLst>
              <a:ext uri="{FF2B5EF4-FFF2-40B4-BE49-F238E27FC236}">
                <a16:creationId xmlns:a16="http://schemas.microsoft.com/office/drawing/2014/main" id="{C2D1C846-D47F-B54B-AF37-F4BD1BD708C3}"/>
              </a:ext>
            </a:extLst>
          </p:cNvPr>
          <p:cNvSpPr>
            <a:spLocks noGrp="1"/>
          </p:cNvSpPr>
          <p:nvPr>
            <p:ph type="body" sz="quarter" idx="24"/>
          </p:nvPr>
        </p:nvSpPr>
        <p:spPr/>
        <p:txBody>
          <a:bodyPr/>
          <a:lstStyle/>
          <a:p>
            <a:endParaRPr lang="en-US"/>
          </a:p>
        </p:txBody>
      </p:sp>
      <p:sp>
        <p:nvSpPr>
          <p:cNvPr id="82" name="Slide Number Placeholder 81">
            <a:extLst>
              <a:ext uri="{FF2B5EF4-FFF2-40B4-BE49-F238E27FC236}">
                <a16:creationId xmlns:a16="http://schemas.microsoft.com/office/drawing/2014/main" id="{BDD5F02E-07E6-954E-A033-D52B9E7162FE}"/>
              </a:ext>
            </a:extLst>
          </p:cNvPr>
          <p:cNvSpPr>
            <a:spLocks noGrp="1"/>
          </p:cNvSpPr>
          <p:nvPr>
            <p:ph type="sldNum" sz="quarter" idx="4"/>
          </p:nvPr>
        </p:nvSpPr>
        <p:spPr/>
        <p:txBody>
          <a:bodyPr/>
          <a:lstStyle/>
          <a:p>
            <a:fld id="{6D8456DB-9848-8B4C-B3FD-8382082A6DD4}" type="slidenum">
              <a:rPr lang="en-US" smtClean="0"/>
              <a:pPr/>
              <a:t>20</a:t>
            </a:fld>
            <a:endParaRPr lang="en-US" dirty="0"/>
          </a:p>
        </p:txBody>
      </p:sp>
      <p:sp>
        <p:nvSpPr>
          <p:cNvPr id="12" name="TextBox 11">
            <a:extLst>
              <a:ext uri="{FF2B5EF4-FFF2-40B4-BE49-F238E27FC236}">
                <a16:creationId xmlns:a16="http://schemas.microsoft.com/office/drawing/2014/main" id="{383D6D70-7561-C846-825F-3AD56B1130D4}"/>
              </a:ext>
            </a:extLst>
          </p:cNvPr>
          <p:cNvSpPr txBox="1"/>
          <p:nvPr/>
        </p:nvSpPr>
        <p:spPr>
          <a:xfrm>
            <a:off x="6433145" y="243235"/>
            <a:ext cx="2543587" cy="1785104"/>
          </a:xfrm>
          <a:prstGeom prst="rect">
            <a:avLst/>
          </a:prstGeom>
          <a:solidFill>
            <a:srgbClr val="FFC000"/>
          </a:solidFill>
        </p:spPr>
        <p:txBody>
          <a:bodyPr wrap="square" rtlCol="0">
            <a:spAutoFit/>
          </a:bodyPr>
          <a:lstStyle/>
          <a:p>
            <a:pPr algn="ctr"/>
            <a:r>
              <a:rPr lang="en-US" sz="1100" b="1" i="1" dirty="0"/>
              <a:t>Tip: To replace photos, delete, then click on icon to insert picture. To alter placement, click photo, select Picture Format tab / Crop / move photo to desired placement / Crop</a:t>
            </a:r>
          </a:p>
          <a:p>
            <a:pPr algn="ctr"/>
            <a:endParaRPr lang="en-US" sz="1100" b="1" i="1" dirty="0"/>
          </a:p>
          <a:p>
            <a:pPr algn="ctr"/>
            <a:r>
              <a:rPr lang="en-US" sz="1100" b="1" i="1" dirty="0"/>
              <a:t>Visit </a:t>
            </a:r>
            <a:r>
              <a:rPr lang="en-US" sz="1100" b="1" i="1" dirty="0" err="1"/>
              <a:t>photography.bentley.edu</a:t>
            </a:r>
            <a:r>
              <a:rPr lang="en-US" sz="1100" b="1" i="1" dirty="0"/>
              <a:t> for more photo options. Or delete images not needed and place a blue background with white text.</a:t>
            </a:r>
          </a:p>
        </p:txBody>
      </p:sp>
    </p:spTree>
    <p:extLst>
      <p:ext uri="{BB962C8B-B14F-4D97-AF65-F5344CB8AC3E}">
        <p14:creationId xmlns:p14="http://schemas.microsoft.com/office/powerpoint/2010/main" val="185233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F32386-7643-8840-A223-A73E54D490CD}"/>
              </a:ext>
            </a:extLst>
          </p:cNvPr>
          <p:cNvSpPr>
            <a:spLocks noGrp="1"/>
          </p:cNvSpPr>
          <p:nvPr>
            <p:ph type="ctrTitle"/>
          </p:nvPr>
        </p:nvSpPr>
        <p:spPr/>
        <p:txBody>
          <a:bodyPr/>
          <a:lstStyle/>
          <a:p>
            <a:r>
              <a:rPr lang="en-US"/>
              <a:t>Thank you</a:t>
            </a:r>
            <a:endParaRPr lang="en-US" dirty="0"/>
          </a:p>
        </p:txBody>
      </p:sp>
    </p:spTree>
    <p:extLst>
      <p:ext uri="{BB962C8B-B14F-4D97-AF65-F5344CB8AC3E}">
        <p14:creationId xmlns:p14="http://schemas.microsoft.com/office/powerpoint/2010/main" val="1401984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222136-CD78-9441-B246-EA83312344F5}"/>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51BCE423-9625-B04A-8A9F-4B594C2D019B}"/>
              </a:ext>
            </a:extLst>
          </p:cNvPr>
          <p:cNvSpPr>
            <a:spLocks noGrp="1"/>
          </p:cNvSpPr>
          <p:nvPr>
            <p:ph type="body" idx="1"/>
          </p:nvPr>
        </p:nvSpPr>
        <p:spPr/>
        <p:txBody>
          <a:bodyPr>
            <a:normAutofit lnSpcReduction="10000"/>
          </a:bodyPr>
          <a:lstStyle/>
          <a:p>
            <a:endParaRPr lang="en-US"/>
          </a:p>
        </p:txBody>
      </p:sp>
      <p:sp>
        <p:nvSpPr>
          <p:cNvPr id="4" name="TextBox 3">
            <a:extLst>
              <a:ext uri="{FF2B5EF4-FFF2-40B4-BE49-F238E27FC236}">
                <a16:creationId xmlns:a16="http://schemas.microsoft.com/office/drawing/2014/main" id="{4CC65B5F-80A9-994D-B3A5-7DB1420DEDAA}"/>
              </a:ext>
            </a:extLst>
          </p:cNvPr>
          <p:cNvSpPr txBox="1"/>
          <p:nvPr/>
        </p:nvSpPr>
        <p:spPr>
          <a:xfrm>
            <a:off x="6787711"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322937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EECAF3-EAD2-9B45-85B0-2EF20A6760A4}"/>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260A6C1A-1587-304B-B348-93930A1336F7}"/>
              </a:ext>
            </a:extLst>
          </p:cNvPr>
          <p:cNvSpPr>
            <a:spLocks noGrp="1"/>
          </p:cNvSpPr>
          <p:nvPr>
            <p:ph type="body" idx="10"/>
          </p:nvPr>
        </p:nvSpPr>
        <p:spPr/>
        <p:txBody>
          <a:bodyPr/>
          <a:lstStyle/>
          <a:p>
            <a:endParaRPr lang="en-US"/>
          </a:p>
        </p:txBody>
      </p:sp>
      <p:sp>
        <p:nvSpPr>
          <p:cNvPr id="4" name="TextBox 3">
            <a:extLst>
              <a:ext uri="{FF2B5EF4-FFF2-40B4-BE49-F238E27FC236}">
                <a16:creationId xmlns:a16="http://schemas.microsoft.com/office/drawing/2014/main" id="{74FF3B16-004C-F84C-8B81-CD25140679E1}"/>
              </a:ext>
            </a:extLst>
          </p:cNvPr>
          <p:cNvSpPr txBox="1"/>
          <p:nvPr/>
        </p:nvSpPr>
        <p:spPr>
          <a:xfrm>
            <a:off x="6787711" y="281991"/>
            <a:ext cx="2061999" cy="261610"/>
          </a:xfrm>
          <a:prstGeom prst="rect">
            <a:avLst/>
          </a:prstGeom>
          <a:solidFill>
            <a:srgbClr val="FFC000"/>
          </a:solidFill>
        </p:spPr>
        <p:txBody>
          <a:bodyPr wrap="square" rtlCol="0">
            <a:spAutoFit/>
          </a:bodyPr>
          <a:lstStyle/>
          <a:p>
            <a:r>
              <a:rPr lang="en-US" sz="1100" b="1" i="1" dirty="0"/>
              <a:t>Printer friendly cover slide</a:t>
            </a:r>
          </a:p>
        </p:txBody>
      </p:sp>
    </p:spTree>
    <p:extLst>
      <p:ext uri="{BB962C8B-B14F-4D97-AF65-F5344CB8AC3E}">
        <p14:creationId xmlns:p14="http://schemas.microsoft.com/office/powerpoint/2010/main" val="34949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B03FB-3AEC-8043-B45A-608EDA37AF4B}"/>
              </a:ext>
            </a:extLst>
          </p:cNvPr>
          <p:cNvSpPr/>
          <p:nvPr/>
        </p:nvSpPr>
        <p:spPr>
          <a:xfrm>
            <a:off x="579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E07CBC-CBBC-EB4E-8B74-054247A5A9B1}"/>
              </a:ext>
            </a:extLst>
          </p:cNvPr>
          <p:cNvSpPr txBox="1"/>
          <p:nvPr/>
        </p:nvSpPr>
        <p:spPr>
          <a:xfrm>
            <a:off x="657922" y="1471961"/>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01</a:t>
            </a:r>
          </a:p>
        </p:txBody>
      </p:sp>
      <p:sp>
        <p:nvSpPr>
          <p:cNvPr id="9" name="TextBox 8">
            <a:extLst>
              <a:ext uri="{FF2B5EF4-FFF2-40B4-BE49-F238E27FC236}">
                <a16:creationId xmlns:a16="http://schemas.microsoft.com/office/drawing/2014/main" id="{99EE1F45-0E2C-8040-BF68-2EC6684B5076}"/>
              </a:ext>
            </a:extLst>
          </p:cNvPr>
          <p:cNvSpPr txBox="1"/>
          <p:nvPr/>
        </p:nvSpPr>
        <p:spPr>
          <a:xfrm>
            <a:off x="657922" y="2358933"/>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1 title or description text</a:t>
            </a:r>
          </a:p>
        </p:txBody>
      </p:sp>
      <p:sp>
        <p:nvSpPr>
          <p:cNvPr id="10" name="Rectangle 9">
            <a:extLst>
              <a:ext uri="{FF2B5EF4-FFF2-40B4-BE49-F238E27FC236}">
                <a16:creationId xmlns:a16="http://schemas.microsoft.com/office/drawing/2014/main" id="{68DD2CAA-932F-2341-B5B8-30ECA74858FF}"/>
              </a:ext>
            </a:extLst>
          </p:cNvPr>
          <p:cNvSpPr/>
          <p:nvPr/>
        </p:nvSpPr>
        <p:spPr>
          <a:xfrm>
            <a:off x="2821260"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4B0E89B-C272-CE43-9478-1594FECBF7E7}"/>
              </a:ext>
            </a:extLst>
          </p:cNvPr>
          <p:cNvSpPr txBox="1"/>
          <p:nvPr/>
        </p:nvSpPr>
        <p:spPr>
          <a:xfrm>
            <a:off x="2899319" y="1471961"/>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02</a:t>
            </a:r>
          </a:p>
        </p:txBody>
      </p:sp>
      <p:sp>
        <p:nvSpPr>
          <p:cNvPr id="12" name="TextBox 11">
            <a:extLst>
              <a:ext uri="{FF2B5EF4-FFF2-40B4-BE49-F238E27FC236}">
                <a16:creationId xmlns:a16="http://schemas.microsoft.com/office/drawing/2014/main" id="{A2A39769-D655-5B42-BEB4-165BE2D5C78B}"/>
              </a:ext>
            </a:extLst>
          </p:cNvPr>
          <p:cNvSpPr txBox="1"/>
          <p:nvPr/>
        </p:nvSpPr>
        <p:spPr>
          <a:xfrm>
            <a:off x="2899319" y="2358933"/>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2 title or description text</a:t>
            </a:r>
          </a:p>
        </p:txBody>
      </p:sp>
      <p:sp>
        <p:nvSpPr>
          <p:cNvPr id="13" name="Rectangle 12">
            <a:extLst>
              <a:ext uri="{FF2B5EF4-FFF2-40B4-BE49-F238E27FC236}">
                <a16:creationId xmlns:a16="http://schemas.microsoft.com/office/drawing/2014/main" id="{FB30935C-CD36-CE4F-BD25-5A02229BB6C8}"/>
              </a:ext>
            </a:extLst>
          </p:cNvPr>
          <p:cNvSpPr/>
          <p:nvPr/>
        </p:nvSpPr>
        <p:spPr>
          <a:xfrm>
            <a:off x="5062657"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61F7FC-F210-6E4F-A1F2-05A98EFE880E}"/>
              </a:ext>
            </a:extLst>
          </p:cNvPr>
          <p:cNvSpPr txBox="1"/>
          <p:nvPr/>
        </p:nvSpPr>
        <p:spPr>
          <a:xfrm>
            <a:off x="5140716" y="1471961"/>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03</a:t>
            </a:r>
          </a:p>
        </p:txBody>
      </p:sp>
      <p:sp>
        <p:nvSpPr>
          <p:cNvPr id="15" name="TextBox 14">
            <a:extLst>
              <a:ext uri="{FF2B5EF4-FFF2-40B4-BE49-F238E27FC236}">
                <a16:creationId xmlns:a16="http://schemas.microsoft.com/office/drawing/2014/main" id="{A687BF2A-21CD-7241-AE32-A3F8F7DF8A6A}"/>
              </a:ext>
            </a:extLst>
          </p:cNvPr>
          <p:cNvSpPr txBox="1"/>
          <p:nvPr/>
        </p:nvSpPr>
        <p:spPr>
          <a:xfrm>
            <a:off x="5140716" y="2358933"/>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3 title or description text</a:t>
            </a:r>
          </a:p>
        </p:txBody>
      </p:sp>
      <p:sp>
        <p:nvSpPr>
          <p:cNvPr id="16" name="Rectangle 15">
            <a:extLst>
              <a:ext uri="{FF2B5EF4-FFF2-40B4-BE49-F238E27FC236}">
                <a16:creationId xmlns:a16="http://schemas.microsoft.com/office/drawing/2014/main" id="{C51B174B-5963-BA40-A497-A2A8D4120FE1}"/>
              </a:ext>
            </a:extLst>
          </p:cNvPr>
          <p:cNvSpPr/>
          <p:nvPr/>
        </p:nvSpPr>
        <p:spPr>
          <a:xfrm>
            <a:off x="1706138"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FD9AAA2-A670-484B-BB41-9F550E29A762}"/>
              </a:ext>
            </a:extLst>
          </p:cNvPr>
          <p:cNvSpPr txBox="1"/>
          <p:nvPr/>
        </p:nvSpPr>
        <p:spPr>
          <a:xfrm>
            <a:off x="1784197" y="4021873"/>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04</a:t>
            </a:r>
          </a:p>
        </p:txBody>
      </p:sp>
      <p:sp>
        <p:nvSpPr>
          <p:cNvPr id="18" name="TextBox 17">
            <a:extLst>
              <a:ext uri="{FF2B5EF4-FFF2-40B4-BE49-F238E27FC236}">
                <a16:creationId xmlns:a16="http://schemas.microsoft.com/office/drawing/2014/main" id="{77CF7698-4C23-974B-8117-8190EF38FC27}"/>
              </a:ext>
            </a:extLst>
          </p:cNvPr>
          <p:cNvSpPr txBox="1"/>
          <p:nvPr/>
        </p:nvSpPr>
        <p:spPr>
          <a:xfrm>
            <a:off x="1784197" y="4908845"/>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4 title or description text</a:t>
            </a:r>
          </a:p>
        </p:txBody>
      </p:sp>
      <p:sp>
        <p:nvSpPr>
          <p:cNvPr id="19" name="Rectangle 18">
            <a:extLst>
              <a:ext uri="{FF2B5EF4-FFF2-40B4-BE49-F238E27FC236}">
                <a16:creationId xmlns:a16="http://schemas.microsoft.com/office/drawing/2014/main" id="{C72DADF1-19CA-5444-B88E-20403CBE63AE}"/>
              </a:ext>
            </a:extLst>
          </p:cNvPr>
          <p:cNvSpPr/>
          <p:nvPr/>
        </p:nvSpPr>
        <p:spPr>
          <a:xfrm>
            <a:off x="3954966"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3E77959-A145-0C4F-AA01-672B3D59242F}"/>
              </a:ext>
            </a:extLst>
          </p:cNvPr>
          <p:cNvSpPr txBox="1"/>
          <p:nvPr/>
        </p:nvSpPr>
        <p:spPr>
          <a:xfrm>
            <a:off x="4033025" y="4021873"/>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05</a:t>
            </a:r>
          </a:p>
        </p:txBody>
      </p:sp>
      <p:sp>
        <p:nvSpPr>
          <p:cNvPr id="21" name="TextBox 20">
            <a:extLst>
              <a:ext uri="{FF2B5EF4-FFF2-40B4-BE49-F238E27FC236}">
                <a16:creationId xmlns:a16="http://schemas.microsoft.com/office/drawing/2014/main" id="{34D5C6C7-860C-FD40-BE55-9FEA032404FF}"/>
              </a:ext>
            </a:extLst>
          </p:cNvPr>
          <p:cNvSpPr txBox="1"/>
          <p:nvPr/>
        </p:nvSpPr>
        <p:spPr>
          <a:xfrm>
            <a:off x="4033025" y="4908845"/>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5 title or description text</a:t>
            </a:r>
          </a:p>
        </p:txBody>
      </p:sp>
      <p:sp>
        <p:nvSpPr>
          <p:cNvPr id="22" name="Rectangle 21">
            <a:extLst>
              <a:ext uri="{FF2B5EF4-FFF2-40B4-BE49-F238E27FC236}">
                <a16:creationId xmlns:a16="http://schemas.microsoft.com/office/drawing/2014/main" id="{1F516757-9662-154A-964C-C79E2EF7DEE5}"/>
              </a:ext>
            </a:extLst>
          </p:cNvPr>
          <p:cNvSpPr/>
          <p:nvPr/>
        </p:nvSpPr>
        <p:spPr>
          <a:xfrm>
            <a:off x="6203794"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C76B922-C9E6-7242-A152-16FFFD8D2F8B}"/>
              </a:ext>
            </a:extLst>
          </p:cNvPr>
          <p:cNvSpPr txBox="1"/>
          <p:nvPr/>
        </p:nvSpPr>
        <p:spPr>
          <a:xfrm>
            <a:off x="6281853" y="4021873"/>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06</a:t>
            </a:r>
          </a:p>
        </p:txBody>
      </p:sp>
      <p:sp>
        <p:nvSpPr>
          <p:cNvPr id="24" name="TextBox 23">
            <a:extLst>
              <a:ext uri="{FF2B5EF4-FFF2-40B4-BE49-F238E27FC236}">
                <a16:creationId xmlns:a16="http://schemas.microsoft.com/office/drawing/2014/main" id="{5F58E943-60D6-2B4A-89EC-9537B17BC095}"/>
              </a:ext>
            </a:extLst>
          </p:cNvPr>
          <p:cNvSpPr txBox="1"/>
          <p:nvPr/>
        </p:nvSpPr>
        <p:spPr>
          <a:xfrm>
            <a:off x="6281853" y="4908845"/>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6 title or description text</a:t>
            </a:r>
          </a:p>
        </p:txBody>
      </p:sp>
      <p:sp>
        <p:nvSpPr>
          <p:cNvPr id="25" name="Rectangle 24">
            <a:extLst>
              <a:ext uri="{FF2B5EF4-FFF2-40B4-BE49-F238E27FC236}">
                <a16:creationId xmlns:a16="http://schemas.microsoft.com/office/drawing/2014/main" id="{B9AA6688-5D6B-4841-82B8-2562CDE29FE2}"/>
              </a:ext>
            </a:extLst>
          </p:cNvPr>
          <p:cNvSpPr/>
          <p:nvPr/>
        </p:nvSpPr>
        <p:spPr>
          <a:xfrm rot="5400000">
            <a:off x="1135935" y="-560327"/>
            <a:ext cx="935424" cy="2056080"/>
          </a:xfrm>
          <a:prstGeom prst="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7A33699-F7C4-1342-A3E2-ADFCD95E7685}"/>
              </a:ext>
            </a:extLst>
          </p:cNvPr>
          <p:cNvSpPr txBox="1"/>
          <p:nvPr/>
        </p:nvSpPr>
        <p:spPr>
          <a:xfrm>
            <a:off x="830767" y="221088"/>
            <a:ext cx="1750741" cy="553998"/>
          </a:xfrm>
          <a:prstGeom prst="rect">
            <a:avLst/>
          </a:prstGeom>
          <a:noFill/>
        </p:spPr>
        <p:txBody>
          <a:bodyPr wrap="square" rtlCol="0">
            <a:spAutoFit/>
          </a:bodyPr>
          <a:lstStyle/>
          <a:p>
            <a:r>
              <a:rPr lang="en-US" sz="3000" b="1" dirty="0">
                <a:solidFill>
                  <a:schemeClr val="accent4"/>
                </a:solidFill>
                <a:latin typeface="Arial" panose="020B0604020202020204" pitchFamily="34" charset="0"/>
                <a:cs typeface="Arial" panose="020B0604020202020204" pitchFamily="34" charset="0"/>
              </a:rPr>
              <a:t>Agenda</a:t>
            </a:r>
          </a:p>
        </p:txBody>
      </p:sp>
      <p:sp>
        <p:nvSpPr>
          <p:cNvPr id="2" name="Slide Number Placeholder 1">
            <a:extLst>
              <a:ext uri="{FF2B5EF4-FFF2-40B4-BE49-F238E27FC236}">
                <a16:creationId xmlns:a16="http://schemas.microsoft.com/office/drawing/2014/main" id="{75B11A7D-F46E-594D-906F-06A32B4FF447}"/>
              </a:ext>
            </a:extLst>
          </p:cNvPr>
          <p:cNvSpPr>
            <a:spLocks noGrp="1"/>
          </p:cNvSpPr>
          <p:nvPr>
            <p:ph type="sldNum" sz="quarter" idx="4"/>
          </p:nvPr>
        </p:nvSpPr>
        <p:spPr>
          <a:xfrm>
            <a:off x="6859003" y="6356351"/>
            <a:ext cx="2057400" cy="365125"/>
          </a:xfrm>
        </p:spPr>
        <p:txBody>
          <a:bodyPr/>
          <a:lstStyle/>
          <a:p>
            <a:fld id="{6D8456DB-9848-8B4C-B3FD-8382082A6DD4}" type="slidenum">
              <a:rPr lang="en-US" smtClean="0"/>
              <a:t>5</a:t>
            </a:fld>
            <a:endParaRPr lang="en-US" dirty="0"/>
          </a:p>
        </p:txBody>
      </p:sp>
      <p:sp>
        <p:nvSpPr>
          <p:cNvPr id="27" name="TextBox 26">
            <a:extLst>
              <a:ext uri="{FF2B5EF4-FFF2-40B4-BE49-F238E27FC236}">
                <a16:creationId xmlns:a16="http://schemas.microsoft.com/office/drawing/2014/main" id="{2731EC25-7904-EF48-BA1A-9C87A3548A9F}"/>
              </a:ext>
            </a:extLst>
          </p:cNvPr>
          <p:cNvSpPr txBox="1"/>
          <p:nvPr/>
        </p:nvSpPr>
        <p:spPr>
          <a:xfrm>
            <a:off x="7273159" y="281991"/>
            <a:ext cx="1545970" cy="430887"/>
          </a:xfrm>
          <a:prstGeom prst="rect">
            <a:avLst/>
          </a:prstGeom>
          <a:solidFill>
            <a:srgbClr val="FFC000"/>
          </a:solidFill>
        </p:spPr>
        <p:txBody>
          <a:bodyPr wrap="square" rtlCol="0">
            <a:spAutoFit/>
          </a:bodyPr>
          <a:lstStyle/>
          <a:p>
            <a:r>
              <a:rPr lang="en-US" sz="1100" b="1" i="1" dirty="0"/>
              <a:t>For fewer or shorter agenda lists</a:t>
            </a:r>
          </a:p>
        </p:txBody>
      </p:sp>
    </p:spTree>
    <p:extLst>
      <p:ext uri="{BB962C8B-B14F-4D97-AF65-F5344CB8AC3E}">
        <p14:creationId xmlns:p14="http://schemas.microsoft.com/office/powerpoint/2010/main" val="372470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91DD05B-E610-0341-991F-2D462630631D}"/>
              </a:ext>
            </a:extLst>
          </p:cNvPr>
          <p:cNvSpPr/>
          <p:nvPr/>
        </p:nvSpPr>
        <p:spPr>
          <a:xfrm>
            <a:off x="617646" y="1264721"/>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1A55CE-8482-A64A-ACD4-8D05D615E80A}"/>
              </a:ext>
            </a:extLst>
          </p:cNvPr>
          <p:cNvSpPr txBox="1"/>
          <p:nvPr/>
        </p:nvSpPr>
        <p:spPr>
          <a:xfrm>
            <a:off x="-29397" y="1319896"/>
            <a:ext cx="1405054"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01</a:t>
            </a:r>
          </a:p>
        </p:txBody>
      </p:sp>
      <p:sp>
        <p:nvSpPr>
          <p:cNvPr id="5" name="TextBox 4">
            <a:extLst>
              <a:ext uri="{FF2B5EF4-FFF2-40B4-BE49-F238E27FC236}">
                <a16:creationId xmlns:a16="http://schemas.microsoft.com/office/drawing/2014/main" id="{56EAA62E-47DF-DF48-8AE6-49EC4B7E1107}"/>
              </a:ext>
            </a:extLst>
          </p:cNvPr>
          <p:cNvSpPr txBox="1"/>
          <p:nvPr/>
        </p:nvSpPr>
        <p:spPr>
          <a:xfrm>
            <a:off x="1407428" y="1303915"/>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1 title or longer description text</a:t>
            </a:r>
          </a:p>
        </p:txBody>
      </p:sp>
      <p:sp>
        <p:nvSpPr>
          <p:cNvPr id="7" name="TextBox 6">
            <a:extLst>
              <a:ext uri="{FF2B5EF4-FFF2-40B4-BE49-F238E27FC236}">
                <a16:creationId xmlns:a16="http://schemas.microsoft.com/office/drawing/2014/main" id="{CC25ED3C-2909-244A-924D-6FC0386C7812}"/>
              </a:ext>
            </a:extLst>
          </p:cNvPr>
          <p:cNvSpPr txBox="1"/>
          <p:nvPr/>
        </p:nvSpPr>
        <p:spPr>
          <a:xfrm>
            <a:off x="1407428" y="2350536"/>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2 title or longer description text</a:t>
            </a:r>
          </a:p>
        </p:txBody>
      </p:sp>
      <p:sp>
        <p:nvSpPr>
          <p:cNvPr id="9" name="TextBox 8">
            <a:extLst>
              <a:ext uri="{FF2B5EF4-FFF2-40B4-BE49-F238E27FC236}">
                <a16:creationId xmlns:a16="http://schemas.microsoft.com/office/drawing/2014/main" id="{4A28F988-E960-DF4A-9DC8-CDBB23B8C412}"/>
              </a:ext>
            </a:extLst>
          </p:cNvPr>
          <p:cNvSpPr txBox="1"/>
          <p:nvPr/>
        </p:nvSpPr>
        <p:spPr>
          <a:xfrm>
            <a:off x="1407428" y="3397157"/>
            <a:ext cx="2722442"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3 title or longer description text</a:t>
            </a:r>
          </a:p>
        </p:txBody>
      </p:sp>
      <p:sp>
        <p:nvSpPr>
          <p:cNvPr id="11" name="TextBox 10">
            <a:extLst>
              <a:ext uri="{FF2B5EF4-FFF2-40B4-BE49-F238E27FC236}">
                <a16:creationId xmlns:a16="http://schemas.microsoft.com/office/drawing/2014/main" id="{F08BC941-6A3B-C247-B582-F9AD725ADACA}"/>
              </a:ext>
            </a:extLst>
          </p:cNvPr>
          <p:cNvSpPr txBox="1"/>
          <p:nvPr/>
        </p:nvSpPr>
        <p:spPr>
          <a:xfrm>
            <a:off x="1407427" y="4443778"/>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4 title or longer description text</a:t>
            </a:r>
          </a:p>
        </p:txBody>
      </p:sp>
      <p:sp>
        <p:nvSpPr>
          <p:cNvPr id="29" name="Oval 28">
            <a:extLst>
              <a:ext uri="{FF2B5EF4-FFF2-40B4-BE49-F238E27FC236}">
                <a16:creationId xmlns:a16="http://schemas.microsoft.com/office/drawing/2014/main" id="{3D442660-93A5-6B46-88D9-BD18623D9296}"/>
              </a:ext>
            </a:extLst>
          </p:cNvPr>
          <p:cNvSpPr/>
          <p:nvPr/>
        </p:nvSpPr>
        <p:spPr>
          <a:xfrm>
            <a:off x="4704905" y="1266700"/>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BF2705A-ACE8-4E4A-9B01-49296A467841}"/>
              </a:ext>
            </a:extLst>
          </p:cNvPr>
          <p:cNvSpPr txBox="1"/>
          <p:nvPr/>
        </p:nvSpPr>
        <p:spPr>
          <a:xfrm>
            <a:off x="1407428" y="5490398"/>
            <a:ext cx="2901736" cy="669000"/>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5 title or longer description text</a:t>
            </a:r>
          </a:p>
        </p:txBody>
      </p:sp>
      <p:sp>
        <p:nvSpPr>
          <p:cNvPr id="15" name="TextBox 14">
            <a:extLst>
              <a:ext uri="{FF2B5EF4-FFF2-40B4-BE49-F238E27FC236}">
                <a16:creationId xmlns:a16="http://schemas.microsoft.com/office/drawing/2014/main" id="{B9EABD02-4B56-A64A-867E-4A7B75C0264D}"/>
              </a:ext>
            </a:extLst>
          </p:cNvPr>
          <p:cNvSpPr txBox="1"/>
          <p:nvPr/>
        </p:nvSpPr>
        <p:spPr>
          <a:xfrm>
            <a:off x="5497350" y="1312201"/>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6 title or longer description text</a:t>
            </a:r>
          </a:p>
        </p:txBody>
      </p:sp>
      <p:sp>
        <p:nvSpPr>
          <p:cNvPr id="21" name="Oval 20">
            <a:extLst>
              <a:ext uri="{FF2B5EF4-FFF2-40B4-BE49-F238E27FC236}">
                <a16:creationId xmlns:a16="http://schemas.microsoft.com/office/drawing/2014/main" id="{966F6BB3-F467-CF4C-95F8-6ECA0CE9D71B}"/>
              </a:ext>
            </a:extLst>
          </p:cNvPr>
          <p:cNvSpPr/>
          <p:nvPr/>
        </p:nvSpPr>
        <p:spPr>
          <a:xfrm>
            <a:off x="617646" y="2315790"/>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5BF"/>
              </a:solidFill>
            </a:endParaRPr>
          </a:p>
        </p:txBody>
      </p:sp>
      <p:sp>
        <p:nvSpPr>
          <p:cNvPr id="20" name="TextBox 19">
            <a:extLst>
              <a:ext uri="{FF2B5EF4-FFF2-40B4-BE49-F238E27FC236}">
                <a16:creationId xmlns:a16="http://schemas.microsoft.com/office/drawing/2014/main" id="{68655109-1AF0-3845-848A-2E37BCFF65C4}"/>
              </a:ext>
            </a:extLst>
          </p:cNvPr>
          <p:cNvSpPr txBox="1"/>
          <p:nvPr/>
        </p:nvSpPr>
        <p:spPr>
          <a:xfrm>
            <a:off x="399247" y="2370965"/>
            <a:ext cx="96135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02</a:t>
            </a:r>
          </a:p>
        </p:txBody>
      </p:sp>
      <p:sp>
        <p:nvSpPr>
          <p:cNvPr id="23" name="Oval 22">
            <a:extLst>
              <a:ext uri="{FF2B5EF4-FFF2-40B4-BE49-F238E27FC236}">
                <a16:creationId xmlns:a16="http://schemas.microsoft.com/office/drawing/2014/main" id="{FA6D18C8-C573-924E-BCD4-00E7CC7B3248}"/>
              </a:ext>
            </a:extLst>
          </p:cNvPr>
          <p:cNvSpPr/>
          <p:nvPr/>
        </p:nvSpPr>
        <p:spPr>
          <a:xfrm>
            <a:off x="617646" y="3366859"/>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95F2223-DD8B-984C-BE27-003860F9C886}"/>
              </a:ext>
            </a:extLst>
          </p:cNvPr>
          <p:cNvSpPr txBox="1"/>
          <p:nvPr/>
        </p:nvSpPr>
        <p:spPr>
          <a:xfrm>
            <a:off x="399247" y="3422034"/>
            <a:ext cx="96135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03</a:t>
            </a:r>
          </a:p>
        </p:txBody>
      </p:sp>
      <p:sp>
        <p:nvSpPr>
          <p:cNvPr id="25" name="Oval 24">
            <a:extLst>
              <a:ext uri="{FF2B5EF4-FFF2-40B4-BE49-F238E27FC236}">
                <a16:creationId xmlns:a16="http://schemas.microsoft.com/office/drawing/2014/main" id="{90B363A9-77BF-3941-9205-37CFCEA437B6}"/>
              </a:ext>
            </a:extLst>
          </p:cNvPr>
          <p:cNvSpPr/>
          <p:nvPr/>
        </p:nvSpPr>
        <p:spPr>
          <a:xfrm>
            <a:off x="617646" y="4417928"/>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CF9D448-4E95-B64C-89EF-F4E9BF20D9CB}"/>
              </a:ext>
            </a:extLst>
          </p:cNvPr>
          <p:cNvSpPr txBox="1"/>
          <p:nvPr/>
        </p:nvSpPr>
        <p:spPr>
          <a:xfrm>
            <a:off x="400165" y="4473103"/>
            <a:ext cx="949783"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04</a:t>
            </a:r>
          </a:p>
        </p:txBody>
      </p:sp>
      <p:sp>
        <p:nvSpPr>
          <p:cNvPr id="27" name="Oval 26">
            <a:extLst>
              <a:ext uri="{FF2B5EF4-FFF2-40B4-BE49-F238E27FC236}">
                <a16:creationId xmlns:a16="http://schemas.microsoft.com/office/drawing/2014/main" id="{6849AEFE-9E50-224F-80A9-F68E0A92FB29}"/>
              </a:ext>
            </a:extLst>
          </p:cNvPr>
          <p:cNvSpPr/>
          <p:nvPr/>
        </p:nvSpPr>
        <p:spPr>
          <a:xfrm>
            <a:off x="617646" y="5468996"/>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1CA3D38-E799-C44D-A948-593ED5524C26}"/>
              </a:ext>
            </a:extLst>
          </p:cNvPr>
          <p:cNvSpPr txBox="1"/>
          <p:nvPr/>
        </p:nvSpPr>
        <p:spPr>
          <a:xfrm>
            <a:off x="433824" y="5524171"/>
            <a:ext cx="926634"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05</a:t>
            </a:r>
          </a:p>
        </p:txBody>
      </p:sp>
      <p:sp>
        <p:nvSpPr>
          <p:cNvPr id="28" name="TextBox 27">
            <a:extLst>
              <a:ext uri="{FF2B5EF4-FFF2-40B4-BE49-F238E27FC236}">
                <a16:creationId xmlns:a16="http://schemas.microsoft.com/office/drawing/2014/main" id="{F09CB5BD-DBC1-BF4D-B169-BFBF6A6441F9}"/>
              </a:ext>
            </a:extLst>
          </p:cNvPr>
          <p:cNvSpPr txBox="1"/>
          <p:nvPr/>
        </p:nvSpPr>
        <p:spPr>
          <a:xfrm>
            <a:off x="4503890" y="1321875"/>
            <a:ext cx="951179"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06</a:t>
            </a:r>
          </a:p>
        </p:txBody>
      </p:sp>
      <p:sp>
        <p:nvSpPr>
          <p:cNvPr id="30" name="TextBox 29">
            <a:extLst>
              <a:ext uri="{FF2B5EF4-FFF2-40B4-BE49-F238E27FC236}">
                <a16:creationId xmlns:a16="http://schemas.microsoft.com/office/drawing/2014/main" id="{56722156-846A-974C-9C0D-DC76BEAE20DB}"/>
              </a:ext>
            </a:extLst>
          </p:cNvPr>
          <p:cNvSpPr txBox="1"/>
          <p:nvPr/>
        </p:nvSpPr>
        <p:spPr>
          <a:xfrm>
            <a:off x="5497350" y="2315789"/>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7 title or longer description text</a:t>
            </a:r>
          </a:p>
        </p:txBody>
      </p:sp>
      <p:sp>
        <p:nvSpPr>
          <p:cNvPr id="31" name="TextBox 30">
            <a:extLst>
              <a:ext uri="{FF2B5EF4-FFF2-40B4-BE49-F238E27FC236}">
                <a16:creationId xmlns:a16="http://schemas.microsoft.com/office/drawing/2014/main" id="{FEF53344-7A6C-4C45-AE77-175C7DF1B212}"/>
              </a:ext>
            </a:extLst>
          </p:cNvPr>
          <p:cNvSpPr txBox="1"/>
          <p:nvPr/>
        </p:nvSpPr>
        <p:spPr>
          <a:xfrm>
            <a:off x="5497350" y="3397156"/>
            <a:ext cx="2722442"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8 title or longer description text</a:t>
            </a:r>
          </a:p>
        </p:txBody>
      </p:sp>
      <p:sp>
        <p:nvSpPr>
          <p:cNvPr id="32" name="TextBox 31">
            <a:extLst>
              <a:ext uri="{FF2B5EF4-FFF2-40B4-BE49-F238E27FC236}">
                <a16:creationId xmlns:a16="http://schemas.microsoft.com/office/drawing/2014/main" id="{39A6BD46-0AC0-E142-80C1-19E5E618DF30}"/>
              </a:ext>
            </a:extLst>
          </p:cNvPr>
          <p:cNvSpPr txBox="1"/>
          <p:nvPr/>
        </p:nvSpPr>
        <p:spPr>
          <a:xfrm>
            <a:off x="5497350" y="4443777"/>
            <a:ext cx="2722442"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9 title or longer description text</a:t>
            </a:r>
          </a:p>
        </p:txBody>
      </p:sp>
      <p:sp>
        <p:nvSpPr>
          <p:cNvPr id="33" name="TextBox 32">
            <a:extLst>
              <a:ext uri="{FF2B5EF4-FFF2-40B4-BE49-F238E27FC236}">
                <a16:creationId xmlns:a16="http://schemas.microsoft.com/office/drawing/2014/main" id="{F8D3F398-54F0-234D-BC54-DB8F3059BE5E}"/>
              </a:ext>
            </a:extLst>
          </p:cNvPr>
          <p:cNvSpPr txBox="1"/>
          <p:nvPr/>
        </p:nvSpPr>
        <p:spPr>
          <a:xfrm>
            <a:off x="5497350" y="5490397"/>
            <a:ext cx="2901736" cy="669000"/>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10 title or longer description text</a:t>
            </a:r>
          </a:p>
        </p:txBody>
      </p:sp>
      <p:sp>
        <p:nvSpPr>
          <p:cNvPr id="35" name="Oval 34">
            <a:extLst>
              <a:ext uri="{FF2B5EF4-FFF2-40B4-BE49-F238E27FC236}">
                <a16:creationId xmlns:a16="http://schemas.microsoft.com/office/drawing/2014/main" id="{04ADFB6C-4CE4-1049-BA65-FEFF4F65ACC0}"/>
              </a:ext>
            </a:extLst>
          </p:cNvPr>
          <p:cNvSpPr/>
          <p:nvPr/>
        </p:nvSpPr>
        <p:spPr>
          <a:xfrm>
            <a:off x="4707568" y="2315789"/>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213E620-F7B7-5E4D-AB68-0E60009D67F9}"/>
              </a:ext>
            </a:extLst>
          </p:cNvPr>
          <p:cNvSpPr txBox="1"/>
          <p:nvPr/>
        </p:nvSpPr>
        <p:spPr>
          <a:xfrm>
            <a:off x="4536711" y="2370964"/>
            <a:ext cx="89596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07</a:t>
            </a:r>
          </a:p>
        </p:txBody>
      </p:sp>
      <p:sp>
        <p:nvSpPr>
          <p:cNvPr id="38" name="Oval 37">
            <a:extLst>
              <a:ext uri="{FF2B5EF4-FFF2-40B4-BE49-F238E27FC236}">
                <a16:creationId xmlns:a16="http://schemas.microsoft.com/office/drawing/2014/main" id="{F0CE27E1-F3C9-A24B-B554-D45F2FB20F70}"/>
              </a:ext>
            </a:extLst>
          </p:cNvPr>
          <p:cNvSpPr/>
          <p:nvPr/>
        </p:nvSpPr>
        <p:spPr>
          <a:xfrm>
            <a:off x="4707568" y="3366858"/>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5B7E75A-D2FB-7246-90BB-AB41C8C62E97}"/>
              </a:ext>
            </a:extLst>
          </p:cNvPr>
          <p:cNvSpPr txBox="1"/>
          <p:nvPr/>
        </p:nvSpPr>
        <p:spPr>
          <a:xfrm>
            <a:off x="4664392" y="3422033"/>
            <a:ext cx="78890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08</a:t>
            </a:r>
          </a:p>
        </p:txBody>
      </p:sp>
      <p:sp>
        <p:nvSpPr>
          <p:cNvPr id="41" name="Oval 40">
            <a:extLst>
              <a:ext uri="{FF2B5EF4-FFF2-40B4-BE49-F238E27FC236}">
                <a16:creationId xmlns:a16="http://schemas.microsoft.com/office/drawing/2014/main" id="{26216859-07DA-7C46-B08E-0C37A8B91745}"/>
              </a:ext>
            </a:extLst>
          </p:cNvPr>
          <p:cNvSpPr/>
          <p:nvPr/>
        </p:nvSpPr>
        <p:spPr>
          <a:xfrm>
            <a:off x="4707568" y="4417927"/>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F0EA06EA-495C-4348-9BFD-B71107D0CFB0}"/>
              </a:ext>
            </a:extLst>
          </p:cNvPr>
          <p:cNvSpPr txBox="1"/>
          <p:nvPr/>
        </p:nvSpPr>
        <p:spPr>
          <a:xfrm>
            <a:off x="4575795" y="4473102"/>
            <a:ext cx="881506"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09</a:t>
            </a:r>
          </a:p>
        </p:txBody>
      </p:sp>
      <p:sp>
        <p:nvSpPr>
          <p:cNvPr id="44" name="Oval 43">
            <a:extLst>
              <a:ext uri="{FF2B5EF4-FFF2-40B4-BE49-F238E27FC236}">
                <a16:creationId xmlns:a16="http://schemas.microsoft.com/office/drawing/2014/main" id="{AA3A0582-BA14-AA46-8CF9-E955062B7F4D}"/>
              </a:ext>
            </a:extLst>
          </p:cNvPr>
          <p:cNvSpPr/>
          <p:nvPr/>
        </p:nvSpPr>
        <p:spPr>
          <a:xfrm>
            <a:off x="4707568" y="5468995"/>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AC5B3AB2-3F34-4441-842D-77C7A20A6FA0}"/>
              </a:ext>
            </a:extLst>
          </p:cNvPr>
          <p:cNvSpPr txBox="1"/>
          <p:nvPr/>
        </p:nvSpPr>
        <p:spPr>
          <a:xfrm>
            <a:off x="4482288" y="5562643"/>
            <a:ext cx="942365" cy="553998"/>
          </a:xfrm>
          <a:prstGeom prst="rect">
            <a:avLst/>
          </a:prstGeom>
          <a:noFill/>
        </p:spPr>
        <p:txBody>
          <a:bodyPr wrap="square" rtlCol="0">
            <a:spAutoFit/>
          </a:bodyPr>
          <a:lstStyle/>
          <a:p>
            <a:pPr algn="r"/>
            <a:r>
              <a:rPr lang="en-US" sz="3000" b="1" dirty="0">
                <a:solidFill>
                  <a:schemeClr val="accent2"/>
                </a:solidFill>
                <a:latin typeface="Arial Black" panose="020B0604020202020204" pitchFamily="34" charset="0"/>
                <a:cs typeface="Arial Black" panose="020B0604020202020204" pitchFamily="34" charset="0"/>
              </a:rPr>
              <a:t>10</a:t>
            </a:r>
          </a:p>
        </p:txBody>
      </p:sp>
      <p:sp>
        <p:nvSpPr>
          <p:cNvPr id="34" name="Rectangle 33">
            <a:extLst>
              <a:ext uri="{FF2B5EF4-FFF2-40B4-BE49-F238E27FC236}">
                <a16:creationId xmlns:a16="http://schemas.microsoft.com/office/drawing/2014/main" id="{EC9C2913-31A7-CF47-986A-C69A83359061}"/>
              </a:ext>
            </a:extLst>
          </p:cNvPr>
          <p:cNvSpPr/>
          <p:nvPr/>
        </p:nvSpPr>
        <p:spPr>
          <a:xfrm rot="5400000">
            <a:off x="1135935" y="-560327"/>
            <a:ext cx="935424" cy="2056080"/>
          </a:xfrm>
          <a:prstGeom prst="rect">
            <a:avLst/>
          </a:prstGeom>
          <a:solidFill>
            <a:srgbClr val="35537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06873A2-00EA-284B-87B1-82EA460FF674}"/>
              </a:ext>
            </a:extLst>
          </p:cNvPr>
          <p:cNvSpPr txBox="1"/>
          <p:nvPr/>
        </p:nvSpPr>
        <p:spPr>
          <a:xfrm>
            <a:off x="830767" y="221088"/>
            <a:ext cx="1750741" cy="553998"/>
          </a:xfrm>
          <a:prstGeom prst="rect">
            <a:avLst/>
          </a:prstGeom>
          <a:noFill/>
        </p:spPr>
        <p:txBody>
          <a:bodyPr wrap="square" rtlCol="0">
            <a:spAutoFit/>
          </a:bodyPr>
          <a:lstStyle/>
          <a:p>
            <a:r>
              <a:rPr lang="en-US" sz="3000" b="1" dirty="0">
                <a:solidFill>
                  <a:schemeClr val="accent4"/>
                </a:solidFill>
                <a:latin typeface="Arial" panose="020B0604020202020204" pitchFamily="34" charset="0"/>
                <a:cs typeface="Arial" panose="020B0604020202020204" pitchFamily="34" charset="0"/>
              </a:rPr>
              <a:t>Agenda</a:t>
            </a:r>
          </a:p>
        </p:txBody>
      </p:sp>
      <p:sp>
        <p:nvSpPr>
          <p:cNvPr id="2" name="Slide Number Placeholder 1">
            <a:extLst>
              <a:ext uri="{FF2B5EF4-FFF2-40B4-BE49-F238E27FC236}">
                <a16:creationId xmlns:a16="http://schemas.microsoft.com/office/drawing/2014/main" id="{A8E3A642-707F-AD40-9BD2-2F6674F69287}"/>
              </a:ext>
            </a:extLst>
          </p:cNvPr>
          <p:cNvSpPr>
            <a:spLocks noGrp="1"/>
          </p:cNvSpPr>
          <p:nvPr>
            <p:ph type="sldNum" sz="quarter" idx="4"/>
          </p:nvPr>
        </p:nvSpPr>
        <p:spPr>
          <a:xfrm>
            <a:off x="6859003" y="6356351"/>
            <a:ext cx="2057400" cy="365125"/>
          </a:xfrm>
        </p:spPr>
        <p:txBody>
          <a:bodyPr/>
          <a:lstStyle/>
          <a:p>
            <a:fld id="{6D8456DB-9848-8B4C-B3FD-8382082A6DD4}" type="slidenum">
              <a:rPr lang="en-US" smtClean="0"/>
              <a:t>6</a:t>
            </a:fld>
            <a:endParaRPr lang="en-US" dirty="0"/>
          </a:p>
        </p:txBody>
      </p:sp>
      <p:sp>
        <p:nvSpPr>
          <p:cNvPr id="40" name="TextBox 39">
            <a:extLst>
              <a:ext uri="{FF2B5EF4-FFF2-40B4-BE49-F238E27FC236}">
                <a16:creationId xmlns:a16="http://schemas.microsoft.com/office/drawing/2014/main" id="{AA1354A3-0976-7148-AE48-91C9BF1A6015}"/>
              </a:ext>
            </a:extLst>
          </p:cNvPr>
          <p:cNvSpPr txBox="1"/>
          <p:nvPr/>
        </p:nvSpPr>
        <p:spPr>
          <a:xfrm>
            <a:off x="7273159" y="281991"/>
            <a:ext cx="1545970" cy="430887"/>
          </a:xfrm>
          <a:prstGeom prst="rect">
            <a:avLst/>
          </a:prstGeom>
          <a:solidFill>
            <a:srgbClr val="FFC000"/>
          </a:solidFill>
        </p:spPr>
        <p:txBody>
          <a:bodyPr wrap="square" rtlCol="0">
            <a:spAutoFit/>
          </a:bodyPr>
          <a:lstStyle/>
          <a:p>
            <a:r>
              <a:rPr lang="en-US" sz="1100" b="1" i="1" dirty="0"/>
              <a:t>For more or longer agenda lists</a:t>
            </a:r>
          </a:p>
        </p:txBody>
      </p:sp>
    </p:spTree>
    <p:extLst>
      <p:ext uri="{BB962C8B-B14F-4D97-AF65-F5344CB8AC3E}">
        <p14:creationId xmlns:p14="http://schemas.microsoft.com/office/powerpoint/2010/main" val="233733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6C35D-F100-3348-967A-CEFCF8E5B4AA}"/>
              </a:ext>
            </a:extLst>
          </p:cNvPr>
          <p:cNvSpPr>
            <a:spLocks noGrp="1"/>
          </p:cNvSpPr>
          <p:nvPr>
            <p:ph type="body" sz="quarter" idx="10"/>
          </p:nvPr>
        </p:nvSpPr>
        <p:spPr/>
        <p:txBody>
          <a:bodyPr/>
          <a:lstStyle/>
          <a:p>
            <a:r>
              <a:rPr lang="en-US"/>
              <a:t>01</a:t>
            </a:r>
            <a:endParaRPr lang="en-US" dirty="0"/>
          </a:p>
        </p:txBody>
      </p:sp>
      <p:sp>
        <p:nvSpPr>
          <p:cNvPr id="20" name="Slide Number Placeholder 19">
            <a:extLst>
              <a:ext uri="{FF2B5EF4-FFF2-40B4-BE49-F238E27FC236}">
                <a16:creationId xmlns:a16="http://schemas.microsoft.com/office/drawing/2014/main" id="{682AFA76-90C8-5142-B4DF-019AEC84BFFD}"/>
              </a:ext>
            </a:extLst>
          </p:cNvPr>
          <p:cNvSpPr>
            <a:spLocks noGrp="1"/>
          </p:cNvSpPr>
          <p:nvPr>
            <p:ph type="sldNum" sz="quarter" idx="4"/>
          </p:nvPr>
        </p:nvSpPr>
        <p:spPr/>
        <p:txBody>
          <a:bodyPr/>
          <a:lstStyle/>
          <a:p>
            <a:fld id="{4BA35998-CE44-5B4F-A65F-C9EEE43DD377}" type="slidenum">
              <a:rPr lang="en-US" smtClean="0"/>
              <a:pPr/>
              <a:t>7</a:t>
            </a:fld>
            <a:endParaRPr lang="en-US" dirty="0"/>
          </a:p>
        </p:txBody>
      </p:sp>
      <p:sp>
        <p:nvSpPr>
          <p:cNvPr id="15" name="Title 14">
            <a:extLst>
              <a:ext uri="{FF2B5EF4-FFF2-40B4-BE49-F238E27FC236}">
                <a16:creationId xmlns:a16="http://schemas.microsoft.com/office/drawing/2014/main" id="{4DBF1AEB-DD9F-4247-BD1C-A22EDA403F2C}"/>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B17DE939-8E12-AA4B-A9CC-F3595787082B}"/>
              </a:ext>
            </a:extLst>
          </p:cNvPr>
          <p:cNvSpPr txBox="1"/>
          <p:nvPr/>
        </p:nvSpPr>
        <p:spPr>
          <a:xfrm>
            <a:off x="578070" y="1684916"/>
            <a:ext cx="2091558" cy="430887"/>
          </a:xfrm>
          <a:prstGeom prst="rect">
            <a:avLst/>
          </a:prstGeom>
          <a:solidFill>
            <a:srgbClr val="FFC000"/>
          </a:solidFill>
        </p:spPr>
        <p:txBody>
          <a:bodyPr wrap="square" rtlCol="0">
            <a:spAutoFit/>
          </a:bodyPr>
          <a:lstStyle/>
          <a:p>
            <a:r>
              <a:rPr lang="en-US" sz="1100" b="1" i="1" dirty="0"/>
              <a:t>Update the number to match each section number</a:t>
            </a:r>
          </a:p>
        </p:txBody>
      </p:sp>
    </p:spTree>
    <p:extLst>
      <p:ext uri="{BB962C8B-B14F-4D97-AF65-F5344CB8AC3E}">
        <p14:creationId xmlns:p14="http://schemas.microsoft.com/office/powerpoint/2010/main" val="33574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39B81-9AC7-9F4D-82CA-0FF29E8638A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9D6E85C-159F-4649-A2CB-93A57B989FBA}"/>
              </a:ext>
            </a:extLst>
          </p:cNvPr>
          <p:cNvSpPr>
            <a:spLocks noGrp="1"/>
          </p:cNvSpPr>
          <p:nvPr>
            <p:ph type="body" sz="quarter" idx="10"/>
          </p:nvPr>
        </p:nvSpPr>
        <p:spPr/>
        <p:txBody>
          <a:bodyPr/>
          <a:lstStyle/>
          <a:p>
            <a:r>
              <a:rPr lang="en-US"/>
              <a:t>02</a:t>
            </a:r>
            <a:endParaRPr lang="en-US" dirty="0"/>
          </a:p>
        </p:txBody>
      </p:sp>
      <p:sp>
        <p:nvSpPr>
          <p:cNvPr id="4" name="Slide Number Placeholder 3">
            <a:extLst>
              <a:ext uri="{FF2B5EF4-FFF2-40B4-BE49-F238E27FC236}">
                <a16:creationId xmlns:a16="http://schemas.microsoft.com/office/drawing/2014/main" id="{024F5AFA-8745-EC45-A1F0-C848F06C371C}"/>
              </a:ext>
            </a:extLst>
          </p:cNvPr>
          <p:cNvSpPr>
            <a:spLocks noGrp="1"/>
          </p:cNvSpPr>
          <p:nvPr>
            <p:ph type="sldNum" sz="quarter" idx="4"/>
          </p:nvPr>
        </p:nvSpPr>
        <p:spPr/>
        <p:txBody>
          <a:bodyPr/>
          <a:lstStyle/>
          <a:p>
            <a:fld id="{6D8456DB-9848-8B4C-B3FD-8382082A6DD4}" type="slidenum">
              <a:rPr lang="en-US" smtClean="0"/>
              <a:pPr/>
              <a:t>8</a:t>
            </a:fld>
            <a:endParaRPr lang="en-US" dirty="0"/>
          </a:p>
        </p:txBody>
      </p:sp>
      <p:sp>
        <p:nvSpPr>
          <p:cNvPr id="5" name="TextBox 4">
            <a:extLst>
              <a:ext uri="{FF2B5EF4-FFF2-40B4-BE49-F238E27FC236}">
                <a16:creationId xmlns:a16="http://schemas.microsoft.com/office/drawing/2014/main" id="{2F783F70-4AFC-B746-B595-805391D84549}"/>
              </a:ext>
            </a:extLst>
          </p:cNvPr>
          <p:cNvSpPr txBox="1"/>
          <p:nvPr/>
        </p:nvSpPr>
        <p:spPr>
          <a:xfrm>
            <a:off x="7367752" y="281991"/>
            <a:ext cx="1451377" cy="430887"/>
          </a:xfrm>
          <a:prstGeom prst="rect">
            <a:avLst/>
          </a:prstGeom>
          <a:solidFill>
            <a:srgbClr val="FFC000"/>
          </a:solidFill>
        </p:spPr>
        <p:txBody>
          <a:bodyPr wrap="square" rtlCol="0">
            <a:spAutoFit/>
          </a:bodyPr>
          <a:lstStyle/>
          <a:p>
            <a:r>
              <a:rPr lang="en-US" sz="1100" b="1" i="1" dirty="0"/>
              <a:t>Use for printed presentations only</a:t>
            </a:r>
          </a:p>
        </p:txBody>
      </p:sp>
      <p:sp>
        <p:nvSpPr>
          <p:cNvPr id="11" name="TextBox 10">
            <a:extLst>
              <a:ext uri="{FF2B5EF4-FFF2-40B4-BE49-F238E27FC236}">
                <a16:creationId xmlns:a16="http://schemas.microsoft.com/office/drawing/2014/main" id="{07A1DBC7-52A5-FB46-90CD-43CE4CE35F4D}"/>
              </a:ext>
            </a:extLst>
          </p:cNvPr>
          <p:cNvSpPr txBox="1"/>
          <p:nvPr/>
        </p:nvSpPr>
        <p:spPr>
          <a:xfrm>
            <a:off x="578070" y="1684916"/>
            <a:ext cx="2091558" cy="430887"/>
          </a:xfrm>
          <a:prstGeom prst="rect">
            <a:avLst/>
          </a:prstGeom>
          <a:solidFill>
            <a:srgbClr val="FFC000"/>
          </a:solidFill>
        </p:spPr>
        <p:txBody>
          <a:bodyPr wrap="square" rtlCol="0">
            <a:spAutoFit/>
          </a:bodyPr>
          <a:lstStyle/>
          <a:p>
            <a:r>
              <a:rPr lang="en-US" sz="1100" b="1" i="1" dirty="0"/>
              <a:t>Update the number to match each section number</a:t>
            </a:r>
          </a:p>
        </p:txBody>
      </p:sp>
    </p:spTree>
    <p:extLst>
      <p:ext uri="{BB962C8B-B14F-4D97-AF65-F5344CB8AC3E}">
        <p14:creationId xmlns:p14="http://schemas.microsoft.com/office/powerpoint/2010/main" val="22981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99AB18-340C-4A44-8E9A-288D1DC0C7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48268"/>
          </a:xfrm>
          <a:prstGeom prst="rect">
            <a:avLst/>
          </a:prstGeom>
        </p:spPr>
      </p:pic>
      <p:sp>
        <p:nvSpPr>
          <p:cNvPr id="2" name="Rectangle 1">
            <a:extLst>
              <a:ext uri="{FF2B5EF4-FFF2-40B4-BE49-F238E27FC236}">
                <a16:creationId xmlns:a16="http://schemas.microsoft.com/office/drawing/2014/main" id="{2D9E0E29-505A-3744-B03B-843E896CA616}"/>
              </a:ext>
            </a:extLst>
          </p:cNvPr>
          <p:cNvSpPr/>
          <p:nvPr/>
        </p:nvSpPr>
        <p:spPr>
          <a:xfrm>
            <a:off x="1" y="-9731"/>
            <a:ext cx="9143999" cy="6857999"/>
          </a:xfrm>
          <a:prstGeom prst="rect">
            <a:avLst/>
          </a:prstGeom>
          <a:solidFill>
            <a:srgbClr val="355376">
              <a:alpha val="6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A79BEBA-EBB4-A548-AB0E-AB96298D0278}"/>
              </a:ext>
            </a:extLst>
          </p:cNvPr>
          <p:cNvSpPr txBox="1"/>
          <p:nvPr/>
        </p:nvSpPr>
        <p:spPr>
          <a:xfrm>
            <a:off x="657741" y="2213965"/>
            <a:ext cx="4482790" cy="2492990"/>
          </a:xfrm>
          <a:prstGeom prst="rect">
            <a:avLst/>
          </a:prstGeom>
          <a:noFill/>
        </p:spPr>
        <p:txBody>
          <a:bodyPr wrap="square" rtlCol="0">
            <a:spAutoFit/>
          </a:bodyPr>
          <a:lstStyle/>
          <a:p>
            <a:r>
              <a:rPr lang="en-US" sz="3000" b="1" dirty="0">
                <a:solidFill>
                  <a:schemeClr val="bg1"/>
                </a:solidFill>
                <a:latin typeface="Arial" panose="020B0604020202020204" pitchFamily="34" charset="0"/>
                <a:cs typeface="Arial" panose="020B0604020202020204" pitchFamily="34" charset="0"/>
              </a:rPr>
              <a:t>Quote fact or description text here. </a:t>
            </a:r>
            <a:r>
              <a:rPr lang="en-US" sz="3200" b="1" dirty="0">
                <a:solidFill>
                  <a:schemeClr val="bg1"/>
                </a:solidFill>
              </a:rPr>
              <a:t>Aut eos nim archit acerum ditione derum audae perum nis.”</a:t>
            </a:r>
            <a:endParaRPr lang="en-US" sz="32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036FF55-1EC5-5844-94AA-751901639DEC}"/>
              </a:ext>
            </a:extLst>
          </p:cNvPr>
          <p:cNvSpPr/>
          <p:nvPr/>
        </p:nvSpPr>
        <p:spPr>
          <a:xfrm>
            <a:off x="671233" y="4972772"/>
            <a:ext cx="159838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Name and Year</a:t>
            </a:r>
            <a:endParaRPr lang="en-US" sz="1600" dirty="0"/>
          </a:p>
        </p:txBody>
      </p:sp>
      <p:cxnSp>
        <p:nvCxnSpPr>
          <p:cNvPr id="5" name="Straight Connector 4">
            <a:extLst>
              <a:ext uri="{FF2B5EF4-FFF2-40B4-BE49-F238E27FC236}">
                <a16:creationId xmlns:a16="http://schemas.microsoft.com/office/drawing/2014/main" id="{CFD9C5BB-3B1C-F04E-B9F5-A627D729CED5}"/>
              </a:ext>
            </a:extLst>
          </p:cNvPr>
          <p:cNvCxnSpPr>
            <a:cxnSpLocks/>
          </p:cNvCxnSpPr>
          <p:nvPr/>
        </p:nvCxnSpPr>
        <p:spPr>
          <a:xfrm>
            <a:off x="768806" y="4826509"/>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94463CA-0FD3-E14B-B558-B075413D9234}"/>
              </a:ext>
            </a:extLst>
          </p:cNvPr>
          <p:cNvSpPr/>
          <p:nvPr/>
        </p:nvSpPr>
        <p:spPr>
          <a:xfrm>
            <a:off x="828019" y="1419568"/>
            <a:ext cx="569387" cy="1015663"/>
          </a:xfrm>
          <a:prstGeom prst="rect">
            <a:avLst/>
          </a:prstGeom>
        </p:spPr>
        <p:txBody>
          <a:bodyPr wrap="none">
            <a:spAutoFit/>
          </a:bodyPr>
          <a:lstStyle/>
          <a:p>
            <a:r>
              <a:rPr lang="en-US" sz="6000" b="1" dirty="0">
                <a:solidFill>
                  <a:schemeClr val="bg1"/>
                </a:solidFill>
                <a:latin typeface="Arial" panose="020B0604020202020204" pitchFamily="34" charset="0"/>
                <a:cs typeface="Arial" panose="020B0604020202020204" pitchFamily="34" charset="0"/>
              </a:rPr>
              <a:t>“</a:t>
            </a:r>
            <a:endParaRPr lang="en-US" sz="6000" dirty="0"/>
          </a:p>
        </p:txBody>
      </p:sp>
      <p:sp>
        <p:nvSpPr>
          <p:cNvPr id="7" name="Oval 6">
            <a:extLst>
              <a:ext uri="{FF2B5EF4-FFF2-40B4-BE49-F238E27FC236}">
                <a16:creationId xmlns:a16="http://schemas.microsoft.com/office/drawing/2014/main" id="{9E294FDF-47C4-FC43-8616-C1A6A5DC023E}"/>
              </a:ext>
            </a:extLst>
          </p:cNvPr>
          <p:cNvSpPr/>
          <p:nvPr/>
        </p:nvSpPr>
        <p:spPr>
          <a:xfrm>
            <a:off x="747621" y="1430719"/>
            <a:ext cx="707883" cy="70788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7">
            <a:extLst>
              <a:ext uri="{FF2B5EF4-FFF2-40B4-BE49-F238E27FC236}">
                <a16:creationId xmlns:a16="http://schemas.microsoft.com/office/drawing/2014/main" id="{D68E6659-13D3-B844-BFCE-5102F5CAF59A}"/>
              </a:ext>
            </a:extLst>
          </p:cNvPr>
          <p:cNvSpPr>
            <a:spLocks noGrp="1"/>
          </p:cNvSpPr>
          <p:nvPr>
            <p:ph type="sldNum" sz="quarter" idx="4"/>
          </p:nvPr>
        </p:nvSpPr>
        <p:spPr/>
        <p:txBody>
          <a:bodyPr/>
          <a:lstStyle/>
          <a:p>
            <a:fld id="{6D8456DB-9848-8B4C-B3FD-8382082A6DD4}" type="slidenum">
              <a:rPr lang="en-US" smtClean="0">
                <a:solidFill>
                  <a:schemeClr val="bg1"/>
                </a:solidFill>
              </a:rPr>
              <a:pPr/>
              <a:t>9</a:t>
            </a:fld>
            <a:endParaRPr lang="en-US" dirty="0">
              <a:solidFill>
                <a:schemeClr val="bg1"/>
              </a:solidFill>
            </a:endParaRPr>
          </a:p>
        </p:txBody>
      </p:sp>
      <p:sp>
        <p:nvSpPr>
          <p:cNvPr id="13" name="TextBox 12">
            <a:extLst>
              <a:ext uri="{FF2B5EF4-FFF2-40B4-BE49-F238E27FC236}">
                <a16:creationId xmlns:a16="http://schemas.microsoft.com/office/drawing/2014/main" id="{6E86D49B-CFDA-E74F-9F91-604665254294}"/>
              </a:ext>
            </a:extLst>
          </p:cNvPr>
          <p:cNvSpPr txBox="1"/>
          <p:nvPr/>
        </p:nvSpPr>
        <p:spPr>
          <a:xfrm>
            <a:off x="5927835" y="329423"/>
            <a:ext cx="2948177" cy="600164"/>
          </a:xfrm>
          <a:prstGeom prst="rect">
            <a:avLst/>
          </a:prstGeom>
          <a:solidFill>
            <a:srgbClr val="FFC000"/>
          </a:solidFill>
        </p:spPr>
        <p:txBody>
          <a:bodyPr wrap="square" rtlCol="0">
            <a:spAutoFit/>
          </a:bodyPr>
          <a:lstStyle/>
          <a:p>
            <a:r>
              <a:rPr lang="en-US" sz="1100" b="1" i="1" dirty="0"/>
              <a:t>Tip: Image has a solid fill layer on top of image set to 35% transparency. Place on top of photos to make text more legible</a:t>
            </a:r>
          </a:p>
        </p:txBody>
      </p:sp>
    </p:spTree>
    <p:extLst>
      <p:ext uri="{BB962C8B-B14F-4D97-AF65-F5344CB8AC3E}">
        <p14:creationId xmlns:p14="http://schemas.microsoft.com/office/powerpoint/2010/main" val="4267951510"/>
      </p:ext>
    </p:extLst>
  </p:cSld>
  <p:clrMapOvr>
    <a:masterClrMapping/>
  </p:clrMapOvr>
</p:sld>
</file>

<file path=ppt/theme/theme1.xml><?xml version="1.0" encoding="utf-8"?>
<a:theme xmlns:a="http://schemas.openxmlformats.org/drawingml/2006/main" name="Office Theme">
  <a:themeElements>
    <a:clrScheme name="Bentley Color Palette 1">
      <a:dk1>
        <a:srgbClr val="000000"/>
      </a:dk1>
      <a:lt1>
        <a:srgbClr val="FFFFFF"/>
      </a:lt1>
      <a:dk2>
        <a:srgbClr val="44546A"/>
      </a:dk2>
      <a:lt2>
        <a:srgbClr val="F1F2F1"/>
      </a:lt2>
      <a:accent1>
        <a:srgbClr val="335375"/>
      </a:accent1>
      <a:accent2>
        <a:srgbClr val="0075BE"/>
      </a:accent2>
      <a:accent3>
        <a:srgbClr val="7D8290"/>
      </a:accent3>
      <a:accent4>
        <a:srgbClr val="B4C440"/>
      </a:accent4>
      <a:accent5>
        <a:srgbClr val="BFC0BE"/>
      </a:accent5>
      <a:accent6>
        <a:srgbClr val="EFB82F"/>
      </a:accent6>
      <a:hlink>
        <a:srgbClr val="B4C340"/>
      </a:hlink>
      <a:folHlink>
        <a:srgbClr val="7B84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SharingLinks.b980347e-3deb-4491-8d50-d770f7c1425c.Flexible.dd2393ee-fa57-430c-9275-1ac07e2943c9</DisplayName>
        <AccountId>45</AccountId>
        <AccountType/>
      </UserInfo>
      <UserInfo>
        <DisplayName>Salas, Vanessa</DisplayName>
        <AccountId>12</AccountId>
        <AccountType/>
      </UserInfo>
    </SharedWithUsers>
    <CompleteY_x002f_N xmlns="5c0976ff-c4b0-4238-9661-2937b7bd30a4">false</CompleteY_x002f_N>
    <Yes_x002f_No_x002f_Maybe xmlns="5c0976ff-c4b0-4238-9661-2937b7bd30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19" ma:contentTypeDescription="Create a new document." ma:contentTypeScope="" ma:versionID="459c301692e9d1c28dbf1e1a389a67f8">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c4e55d7abb38f214bcb4ac33627992fb"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38519-C15F-4A79-B928-3EEDF136E9AD}">
  <ds:schemaRefs>
    <ds:schemaRef ds:uri="http://schemas.microsoft.com/sharepoint/v3/contenttype/forms"/>
  </ds:schemaRefs>
</ds:datastoreItem>
</file>

<file path=customXml/itemProps2.xml><?xml version="1.0" encoding="utf-8"?>
<ds:datastoreItem xmlns:ds="http://schemas.openxmlformats.org/officeDocument/2006/customXml" ds:itemID="{2DCE9577-3B4C-471F-87A3-95732D74B687}">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2ea15870-f50e-4a81-b8ad-4191b731a021"/>
    <ds:schemaRef ds:uri="16c4ee3e-a091-43c6-b24f-000005aa5f4f"/>
    <ds:schemaRef ds:uri="http://www.w3.org/XML/1998/namespace"/>
  </ds:schemaRefs>
</ds:datastoreItem>
</file>

<file path=customXml/itemProps3.xml><?xml version="1.0" encoding="utf-8"?>
<ds:datastoreItem xmlns:ds="http://schemas.openxmlformats.org/officeDocument/2006/customXml" ds:itemID="{6F9849CF-126F-465A-8B85-06E614D519F6}"/>
</file>

<file path=docProps/app.xml><?xml version="1.0" encoding="utf-8"?>
<Properties xmlns="http://schemas.openxmlformats.org/officeDocument/2006/extended-properties" xmlns:vt="http://schemas.openxmlformats.org/officeDocument/2006/docPropsVTypes">
  <Template/>
  <TotalTime>19462</TotalTime>
  <Words>1148</Words>
  <Application>Microsoft Office PowerPoint</Application>
  <PresentationFormat>On-screen Show (4:3)</PresentationFormat>
  <Paragraphs>139</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Burstein, Rebecca</cp:lastModifiedBy>
  <cp:revision>364</cp:revision>
  <dcterms:created xsi:type="dcterms:W3CDTF">2019-12-30T19:44:32Z</dcterms:created>
  <dcterms:modified xsi:type="dcterms:W3CDTF">2020-10-21T15:37:53Z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ies>
</file>